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85" r:id="rId4"/>
    <p:sldId id="259" r:id="rId5"/>
    <p:sldId id="261" r:id="rId6"/>
    <p:sldId id="286" r:id="rId7"/>
    <p:sldId id="262" r:id="rId8"/>
    <p:sldId id="263" r:id="rId9"/>
    <p:sldId id="269" r:id="rId10"/>
    <p:sldId id="284" r:id="rId11"/>
    <p:sldId id="270" r:id="rId12"/>
    <p:sldId id="264" r:id="rId13"/>
    <p:sldId id="283" r:id="rId14"/>
    <p:sldId id="271" r:id="rId15"/>
    <p:sldId id="272" r:id="rId16"/>
    <p:sldId id="281" r:id="rId17"/>
    <p:sldId id="265" r:id="rId18"/>
    <p:sldId id="273" r:id="rId19"/>
    <p:sldId id="282" r:id="rId20"/>
    <p:sldId id="277" r:id="rId21"/>
    <p:sldId id="288" r:id="rId22"/>
    <p:sldId id="289" r:id="rId23"/>
    <p:sldId id="266" r:id="rId24"/>
    <p:sldId id="280" r:id="rId25"/>
    <p:sldId id="274" r:id="rId26"/>
    <p:sldId id="275" r:id="rId27"/>
    <p:sldId id="279" r:id="rId28"/>
    <p:sldId id="267" r:id="rId29"/>
    <p:sldId id="276" r:id="rId30"/>
    <p:sldId id="278" r:id="rId31"/>
    <p:sldId id="290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AD6"/>
    <a:srgbClr val="E3BFCE"/>
    <a:srgbClr val="D5A0B7"/>
    <a:srgbClr val="FFFFFF"/>
    <a:srgbClr val="FFC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1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3EDA-C213-4F96-B9BE-007626573D0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A69D-399A-4E2C-A4E2-986335770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3EDA-C213-4F96-B9BE-007626573D0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A69D-399A-4E2C-A4E2-986335770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3EDA-C213-4F96-B9BE-007626573D0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A69D-399A-4E2C-A4E2-986335770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3EDA-C213-4F96-B9BE-007626573D0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A69D-399A-4E2C-A4E2-986335770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3EDA-C213-4F96-B9BE-007626573D0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A69D-399A-4E2C-A4E2-986335770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3EDA-C213-4F96-B9BE-007626573D0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A69D-399A-4E2C-A4E2-986335770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3EDA-C213-4F96-B9BE-007626573D0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A69D-399A-4E2C-A4E2-986335770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3EDA-C213-4F96-B9BE-007626573D0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A69D-399A-4E2C-A4E2-986335770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3EDA-C213-4F96-B9BE-007626573D0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A69D-399A-4E2C-A4E2-986335770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3EDA-C213-4F96-B9BE-007626573D0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A69D-399A-4E2C-A4E2-986335770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3EDA-C213-4F96-B9BE-007626573D0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A69D-399A-4E2C-A4E2-986335770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B3EDA-C213-4F96-B9BE-007626573D0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4A69D-399A-4E2C-A4E2-986335770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CA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9830"/>
            <a:ext cx="3429000" cy="5074170"/>
          </a:xfr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828800" y="5715000"/>
            <a:ext cx="5638800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zh-TW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千橡基督教會詩班</a:t>
            </a:r>
            <a:endParaRPr lang="zh-TW" alt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04800" y="1767007"/>
            <a:ext cx="4572000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zh-TW" altLang="en-US" sz="6600" b="1" dirty="0" smtClean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 </a:t>
            </a:r>
            <a:r>
              <a:rPr lang="zh-TW" altLang="en-US" sz="6600" b="1" dirty="0" smtClean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奇妙十架</a:t>
            </a:r>
            <a:r>
              <a:rPr lang="en-US" altLang="zh-TW" sz="3600" b="1" dirty="0" smtClean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That Wondrous Cross</a:t>
            </a:r>
            <a:endParaRPr lang="zh-TW" altLang="en-US" sz="3600" b="1" dirty="0" smtClean="0">
              <a:ln w="0"/>
              <a:solidFill>
                <a:srgbClr val="CC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41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65735"/>
            <a:ext cx="8534400" cy="53588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施恩典旨意成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就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b="1" dirty="0" smtClean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施恩典旨意成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就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</a:rPr>
              <a:t>Kyrie </a:t>
            </a:r>
            <a:r>
              <a:rPr lang="en-US" sz="4400" b="1" dirty="0" err="1">
                <a:solidFill>
                  <a:srgbClr val="FFFF00"/>
                </a:solidFill>
              </a:rPr>
              <a:t>eleison</a:t>
            </a:r>
            <a:r>
              <a:rPr lang="en-US" sz="4400" b="1" dirty="0">
                <a:solidFill>
                  <a:srgbClr val="FFFF00"/>
                </a:solidFill>
              </a:rPr>
              <a:t>, </a:t>
            </a:r>
            <a:r>
              <a:rPr 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(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我主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懇求施恩予我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)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</a:rPr>
              <a:t>Kyrie </a:t>
            </a:r>
            <a:r>
              <a:rPr lang="en-US" sz="4400" b="1" dirty="0" err="1">
                <a:solidFill>
                  <a:srgbClr val="FFFF00"/>
                </a:solidFill>
              </a:rPr>
              <a:t>eleison</a:t>
            </a:r>
            <a:r>
              <a:rPr lang="en-US" sz="4400" b="1" dirty="0">
                <a:solidFill>
                  <a:srgbClr val="FFFF00"/>
                </a:solidFill>
              </a:rPr>
              <a:t>, </a:t>
            </a:r>
            <a:r>
              <a:rPr 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(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我主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懇求施恩予我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)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</a:rPr>
              <a:t>Kyrie </a:t>
            </a:r>
            <a:r>
              <a:rPr lang="en-US" sz="4400" b="1" dirty="0" err="1">
                <a:solidFill>
                  <a:srgbClr val="FFFF00"/>
                </a:solidFill>
              </a:rPr>
              <a:t>eleison</a:t>
            </a:r>
            <a:r>
              <a:rPr lang="en-US" sz="4400" b="1" dirty="0">
                <a:solidFill>
                  <a:srgbClr val="FFFF00"/>
                </a:solidFill>
              </a:rPr>
              <a:t>, </a:t>
            </a:r>
            <a:r>
              <a:rPr 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(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我主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懇求施恩予我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)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</a:rPr>
              <a:t>Kyrie </a:t>
            </a:r>
            <a:r>
              <a:rPr lang="en-US" sz="4400" b="1" dirty="0" err="1">
                <a:solidFill>
                  <a:srgbClr val="FFFF00"/>
                </a:solidFill>
              </a:rPr>
              <a:t>eleison</a:t>
            </a:r>
            <a:r>
              <a:rPr lang="en-US" sz="4400" b="1" dirty="0">
                <a:solidFill>
                  <a:srgbClr val="FFFF00"/>
                </a:solidFill>
              </a:rPr>
              <a:t>, </a:t>
            </a:r>
            <a:r>
              <a:rPr 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(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我主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懇求施恩予我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)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7379368" cy="5486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那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人多受痛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苦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祂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常經憂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患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b="1" dirty="0" smtClean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被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人藐視又被人厭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棄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b="1" dirty="0" smtClean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祂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孤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單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祂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疲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乏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在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十字架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上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b="1" dirty="0" smtClean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主垂下了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頭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為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你為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阿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們 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  <a:endParaRPr lang="en-US" sz="4400" b="1" dirty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9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84531"/>
            <a:ext cx="7086600" cy="47638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夜幕低垂長夜漫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漫</a:t>
            </a:r>
            <a:r>
              <a:rPr lang="en-US" altLang="zh-TW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黑</a:t>
            </a: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暗四面籠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罩</a:t>
            </a:r>
            <a:r>
              <a:rPr lang="en-US" altLang="zh-TW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endParaRPr lang="en-US" altLang="zh-TW" sz="4400" b="1" dirty="0" smtClean="0">
              <a:solidFill>
                <a:schemeClr val="bg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寂寞孤獨在我心間徘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徊</a:t>
            </a:r>
            <a:r>
              <a:rPr lang="en-US" altLang="zh-TW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b="1" dirty="0" smtClean="0">
              <a:solidFill>
                <a:schemeClr val="bg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當</a:t>
            </a: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白日漸漸消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逝</a:t>
            </a:r>
            <a:r>
              <a:rPr lang="en-US" altLang="zh-TW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懼</a:t>
            </a: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怕悄然上心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頭</a:t>
            </a:r>
            <a:r>
              <a:rPr lang="en-US" altLang="zh-TW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endParaRPr lang="en-US" altLang="zh-TW" sz="4400" b="1" dirty="0" smtClean="0">
              <a:solidFill>
                <a:schemeClr val="bg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不禁疑惑我是否夠堅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強</a:t>
            </a:r>
            <a:r>
              <a:rPr lang="en-US" altLang="zh-TW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b="1" dirty="0" smtClean="0">
              <a:solidFill>
                <a:schemeClr val="bg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810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u="sng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奇妙十架</a:t>
            </a:r>
            <a:endParaRPr lang="en-US" sz="4400" b="1" u="sng" dirty="0">
              <a:solidFill>
                <a:schemeClr val="bg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00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6477000" cy="30112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但</a:t>
            </a: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每逢思想奇妙十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架</a:t>
            </a:r>
            <a:r>
              <a:rPr lang="en-US" altLang="zh-TW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endParaRPr lang="en-US" altLang="zh-TW" sz="4400" b="1" dirty="0" smtClean="0">
              <a:solidFill>
                <a:schemeClr val="bg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神</a:t>
            </a: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的大愛光照我眼所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見</a:t>
            </a:r>
            <a:r>
              <a:rPr lang="en-US" altLang="zh-TW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雖然仍有失落煩惱重擔</a:t>
            </a:r>
            <a:r>
              <a:rPr lang="en-US" altLang="zh-TW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我聽到救主慈聲呼喚</a:t>
            </a:r>
            <a:r>
              <a:rPr lang="en-US" altLang="zh-TW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b="1" dirty="0" smtClean="0">
              <a:solidFill>
                <a:schemeClr val="bg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90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620000" cy="487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當</a:t>
            </a: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重重難關阻擋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endParaRPr lang="en-US" altLang="zh-TW" sz="4400" b="1" dirty="0" smtClean="0">
              <a:solidFill>
                <a:schemeClr val="bg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天</a:t>
            </a: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空一片灰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暗</a:t>
            </a:r>
            <a:r>
              <a:rPr lang="en-US" altLang="zh-TW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b="1" dirty="0" smtClean="0">
              <a:solidFill>
                <a:schemeClr val="bg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空</a:t>
            </a: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虛無助步步侵蝕我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心</a:t>
            </a:r>
            <a:r>
              <a:rPr lang="en-US" altLang="zh-TW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b="1" dirty="0" smtClean="0">
              <a:solidFill>
                <a:schemeClr val="bg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一路腳步蹣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跚</a:t>
            </a:r>
            <a:r>
              <a:rPr lang="en-US" altLang="zh-TW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不</a:t>
            </a: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覺迷失了方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向</a:t>
            </a:r>
            <a:r>
              <a:rPr lang="en-US" altLang="zh-TW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b="1" dirty="0" smtClean="0">
              <a:solidFill>
                <a:schemeClr val="bg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茫</a:t>
            </a: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然中不知還要走多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遠</a:t>
            </a:r>
            <a:r>
              <a:rPr lang="en-US" altLang="zh-TW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  <a:endParaRPr lang="en-US" sz="4400" b="1" dirty="0">
              <a:solidFill>
                <a:schemeClr val="bg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38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24000"/>
            <a:ext cx="6172200" cy="4038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而我就思想奇妙十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架</a:t>
            </a:r>
            <a:r>
              <a:rPr lang="en-US" altLang="zh-TW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救</a:t>
            </a: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主爲我流寶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血</a:t>
            </a:r>
            <a:r>
              <a:rPr lang="en-US" altLang="zh-TW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/>
            </a:r>
            <a:b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</a:b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捨生命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赦</a:t>
            </a: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罪大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愛</a:t>
            </a:r>
            <a:endParaRPr lang="en-US" altLang="zh-TW" sz="4400" b="1" dirty="0" smtClean="0">
              <a:solidFill>
                <a:schemeClr val="bg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不</a:t>
            </a: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計任何代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價</a:t>
            </a:r>
            <a:r>
              <a:rPr lang="en-US" altLang="zh-TW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zh-TW" altLang="en-US" sz="44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捨命使我得真自</a:t>
            </a:r>
            <a:r>
              <a:rPr lang="zh-TW" altLang="en-US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由</a:t>
            </a:r>
            <a:r>
              <a:rPr lang="en-US" altLang="zh-TW" sz="4400" b="1" dirty="0" smtClean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  <a:endParaRPr lang="en-US" sz="4400" b="1" dirty="0">
              <a:solidFill>
                <a:schemeClr val="bg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56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982" cy="68484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568" y="2244959"/>
            <a:ext cx="6191142" cy="35535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我主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至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聖的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是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神的聖羔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羊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被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所愛的人所出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賣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捆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綁雙手帶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走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8945" y="457200"/>
            <a:ext cx="3650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u="sng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基督為</a:t>
            </a:r>
            <a:r>
              <a:rPr lang="zh-TW" altLang="en-US" sz="4400" b="1" u="sng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r>
              <a:rPr lang="zh-TW" altLang="en-US" sz="4400" b="1" u="sng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捨</a:t>
            </a:r>
            <a:r>
              <a:rPr lang="zh-TW" altLang="en-US" sz="4400" b="1" u="sng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命</a:t>
            </a:r>
            <a:endParaRPr lang="en-US" sz="4400" b="1" u="sng" dirty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00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982" cy="68484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91" y="1524000"/>
            <a:ext cx="8229600" cy="35535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冠冕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冠冕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君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王冠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冕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戴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在主的頭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上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兵丁戲弄凌辱我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到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主寶血流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出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到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主寶血流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出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  <a:endParaRPr lang="en-US" sz="4400" b="1" dirty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08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4"/>
            <a:ext cx="9157982" cy="68484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010400" cy="50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我釘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鐵釘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釘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在主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身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釘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主雙足雙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手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將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祂懸掛在十字架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上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捨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身使命完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成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刀槍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刀槍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兵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丁刀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槍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在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主聖身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軀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91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4"/>
            <a:ext cx="9157982" cy="68484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010400" cy="4191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他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們任主流血痛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苦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直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到主斷了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氣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斷了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氣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烏雲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烏雲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遮蔽了日頭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遍地都黑暗了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11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D7C09-292E-45EC-AF38-8BE49FA54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6" y="0"/>
            <a:ext cx="9211734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47800"/>
            <a:ext cx="7543800" cy="508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這是耶和華的日子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endParaRPr lang="en-US" altLang="zh-TW" sz="4400" dirty="0" smtClean="0">
              <a:ln w="158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algn="ctr">
              <a:buNone/>
            </a:pPr>
            <a:r>
              <a:rPr lang="zh-TW" altLang="en-US" sz="4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這</a:t>
            </a: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是耶和華的日子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 </a:t>
            </a:r>
          </a:p>
          <a:p>
            <a:pPr algn="ctr">
              <a:buNone/>
            </a:pP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這是耶和華的日子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algn="ctr">
              <a:buNone/>
            </a:pP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歡喜快樂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當歡喜快樂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</a:t>
            </a:r>
          </a:p>
          <a:p>
            <a:pPr algn="ctr">
              <a:lnSpc>
                <a:spcPts val="2000"/>
              </a:lnSpc>
              <a:spcBef>
                <a:spcPts val="0"/>
              </a:spcBef>
              <a:buNone/>
            </a:pPr>
            <a:endParaRPr lang="zh-TW" altLang="en-US" sz="4400" dirty="0">
              <a:ln w="158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algn="ctr">
              <a:buNone/>
            </a:pP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這是耶和華的日子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endParaRPr lang="en-US" altLang="zh-TW" sz="4400" dirty="0" smtClean="0">
              <a:ln w="158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algn="ctr">
              <a:buNone/>
            </a:pPr>
            <a:r>
              <a:rPr lang="zh-TW" altLang="en-US" sz="4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這</a:t>
            </a: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是耶和華的日子</a:t>
            </a:r>
            <a:r>
              <a:rPr lang="en-US" altLang="zh-TW" sz="4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endParaRPr lang="en-US" altLang="zh-TW" sz="4400" dirty="0">
              <a:ln w="158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828800" y="304800"/>
            <a:ext cx="5638800" cy="7694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zh-TW" altLang="en-US" sz="4400" u="sng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主的日子</a:t>
            </a:r>
            <a:endParaRPr lang="en-US" altLang="zh-TW" sz="4400" u="sng" dirty="0">
              <a:ln w="158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4"/>
            <a:ext cx="9157982" cy="68484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6934200" cy="48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傾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盆之雨如天之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淚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哀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悼神獨生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子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我心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我心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撕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裂的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心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悲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痛欲絕哭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喊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為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何我憐憫慈愛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被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釘在十架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上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  <a:endParaRPr lang="en-US" sz="4400" b="1" dirty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9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4"/>
            <a:ext cx="9157982" cy="68484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6477000" cy="3886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微聲</a:t>
            </a:r>
            <a:r>
              <a:rPr lang="en-US" altLang="zh-CN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CN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微聲</a:t>
            </a:r>
            <a:r>
              <a:rPr lang="en-US" altLang="zh-CN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CN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微</a:t>
            </a:r>
            <a:r>
              <a:rPr lang="zh-CN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細慈</a:t>
            </a:r>
            <a:r>
              <a:rPr lang="zh-CN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聲</a:t>
            </a:r>
            <a:r>
              <a:rPr lang="en-US" altLang="zh-CN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CN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對</a:t>
            </a:r>
            <a:r>
              <a:rPr lang="zh-CN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憂傷靈細語</a:t>
            </a:r>
            <a:endParaRPr lang="en-US" sz="4400" b="1" dirty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你的救主流血捨</a:t>
            </a:r>
            <a:r>
              <a:rPr lang="zh-CN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命</a:t>
            </a:r>
            <a:r>
              <a:rPr lang="en-US" altLang="zh-CN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CN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為</a:t>
            </a:r>
            <a:r>
              <a:rPr lang="zh-CN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醫治拯救</a:t>
            </a:r>
            <a:r>
              <a:rPr lang="zh-CN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你</a:t>
            </a:r>
            <a:endParaRPr lang="en-US" sz="4400" b="1" dirty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8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4"/>
            <a:ext cx="9157982" cy="68484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315200" cy="4191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我主</a:t>
            </a:r>
            <a:r>
              <a:rPr lang="en-US" altLang="zh-CN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CN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我主</a:t>
            </a:r>
            <a:r>
              <a:rPr lang="en-US" altLang="zh-CN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CN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寶</a:t>
            </a:r>
            <a:r>
              <a:rPr lang="zh-CN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貴的</a:t>
            </a:r>
            <a:r>
              <a:rPr lang="zh-CN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endParaRPr lang="en-US" altLang="zh-CN" sz="4400" b="1" dirty="0" smtClean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CN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r>
              <a:rPr lang="zh-CN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如何能償還</a:t>
            </a:r>
            <a:endParaRPr lang="en-US" sz="4400" b="1" dirty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為我所付捨命重</a:t>
            </a:r>
            <a:r>
              <a:rPr lang="zh-CN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價</a:t>
            </a:r>
            <a:r>
              <a:rPr lang="en-US" altLang="zh-CN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  <a:p>
            <a:pPr marL="0" indent="0" algn="ctr">
              <a:buNone/>
            </a:pPr>
            <a:r>
              <a:rPr lang="zh-CN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在</a:t>
            </a:r>
            <a:r>
              <a:rPr lang="zh-CN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各各他那</a:t>
            </a:r>
            <a:r>
              <a:rPr lang="zh-CN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日 那</a:t>
            </a:r>
            <a:r>
              <a:rPr lang="zh-CN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日</a:t>
            </a:r>
            <a:endParaRPr lang="en-US" sz="4400" b="1" dirty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在各各他那日</a:t>
            </a:r>
            <a:endParaRPr lang="en-US" sz="4400" b="1" dirty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63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8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們記念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祢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當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我們同享這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餅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我們記念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祢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每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句愛的吩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咐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吃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這餅為主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活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平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安是出於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祢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當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我仍同享這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餅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我仍記念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祢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373559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u="sng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主，我們記念祢</a:t>
            </a:r>
            <a:endParaRPr lang="en-US" sz="4400" b="1" u="sng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30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0772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們記念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祢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當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我們同喝這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杯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我們記念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祢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每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次愛的凝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視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喝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這杯為主活</a:t>
            </a:r>
            <a:r>
              <a:rPr lang="en-US" altLang="zh-TW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endParaRPr lang="en-US" altLang="zh-TW" sz="4400" b="1" dirty="0" smtClean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赦免我罪過</a:t>
            </a:r>
            <a:r>
              <a:rPr lang="en-US" altLang="zh-TW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當我仍同喝這杯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我仍記念祢</a:t>
            </a:r>
            <a:r>
              <a:rPr lang="en-US" altLang="zh-TW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  <a:endParaRPr lang="en-US" sz="44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5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162800" cy="4191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賜下一條新命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令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叫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我仍當彼此相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愛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凡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屬主兒女當同來屈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膝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敬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拜我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真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神愛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子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97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6705600" cy="48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們記念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祢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當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我們同用聖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餐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們記念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祢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期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待主旨完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成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國度降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臨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見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主的榮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光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  <a:p>
            <a:pPr marL="0" indent="0" algn="ctr">
              <a:buNone/>
            </a:pP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當我仍同用聖餐</a:t>
            </a:r>
            <a:r>
              <a:rPr lang="en-US" altLang="zh-TW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endParaRPr lang="en-US" altLang="zh-TW" sz="4400" b="1" dirty="0" smtClean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88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6781800" cy="495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仍記念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祢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en-US" altLang="zh-TW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我仍記念祢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當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同心吃這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餅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同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喝這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杯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將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我身心完全獻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上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們記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念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r>
              <a:rPr lang="zh-TW" altLang="en-US" sz="4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們記念</a:t>
            </a:r>
            <a:r>
              <a:rPr lang="zh-TW" altLang="en-US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祢</a:t>
            </a:r>
            <a:r>
              <a:rPr lang="en-US" altLang="zh-TW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  <a:endParaRPr lang="en-US" sz="44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25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5578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7315200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基督我主已復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活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利路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亞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天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使世人齊述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說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哈利路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亞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高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唱快樂凱旋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歌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哈利路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亞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諸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天大地同唱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和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哈利路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亞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783" y="449759"/>
            <a:ext cx="4302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u="sng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基督我主已復活</a:t>
            </a:r>
            <a:endParaRPr lang="en-US" sz="4400" b="1" u="sng" dirty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84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5578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46760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榮耀君王墓中起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哈利路亞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sz="4400" b="1" dirty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死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亡毒鉤在那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裡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哈利路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亞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捨命救眾靈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魂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哈利路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亞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死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亡權勢今何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存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哈利路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亞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altLang="zh-TW" sz="4400" b="1" dirty="0" smtClean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愛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之救贖已完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成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b="1" dirty="0" smtClean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戰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爭完畢主得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勝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342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D7C09-292E-45EC-AF38-8BE49FA54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6" y="0"/>
            <a:ext cx="9211734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679978"/>
            <a:ext cx="8077200" cy="564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TW" altLang="en-US" sz="4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這</a:t>
            </a: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是耶和華的日子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endParaRPr lang="en-US" altLang="zh-TW" sz="4400" dirty="0" smtClean="0">
              <a:ln w="158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algn="ctr">
              <a:buNone/>
            </a:pPr>
            <a:r>
              <a:rPr lang="zh-TW" altLang="en-US" sz="4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這</a:t>
            </a: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是耶和華的日子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algn="ctr">
              <a:buNone/>
            </a:pP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這是耶和華的日子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dirty="0" smtClean="0">
              <a:ln w="158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algn="ctr">
              <a:buNone/>
            </a:pPr>
            <a:r>
              <a:rPr lang="zh-TW" altLang="en-US" sz="4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這</a:t>
            </a: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是耶和華的日子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algn="ctr">
              <a:buNone/>
            </a:pP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我們當歡喜快樂</a:t>
            </a:r>
            <a:r>
              <a:rPr lang="en-US" altLang="zh-TW" sz="4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 </a:t>
            </a:r>
          </a:p>
          <a:p>
            <a:pPr algn="ctr">
              <a:buNone/>
            </a:pPr>
            <a:r>
              <a:rPr lang="zh-TW" altLang="en-US" sz="4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當</a:t>
            </a: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舉目仰望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endParaRPr lang="en-US" altLang="zh-TW" sz="4400" dirty="0" smtClean="0">
              <a:ln w="158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algn="ctr">
              <a:buNone/>
            </a:pPr>
            <a:r>
              <a:rPr lang="zh-TW" altLang="en-US" sz="4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當</a:t>
            </a: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向山仰望我的幫助</a:t>
            </a:r>
            <a:r>
              <a:rPr lang="en-US" altLang="zh-TW" sz="4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735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5578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1" y="1295400"/>
            <a:ext cx="6400799" cy="4114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死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亡豈能封主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墳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基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督開了樂園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門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利路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亞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哈利路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亞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利路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亞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哈利路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亞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b="1" dirty="0" smtClean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利路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亞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  <a:endParaRPr lang="en-US" sz="4400" b="1" dirty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10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5578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67" y="1676400"/>
            <a:ext cx="7848600" cy="3505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耶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穌帶領我必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隨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利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路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亞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跟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從元首結成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隊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利路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亞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b="1" dirty="0" smtClean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新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造人像主一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樣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利路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亞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b="1" dirty="0" smtClean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同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復活同升天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上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利路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亞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</a:t>
            </a:r>
            <a:endParaRPr lang="en-US" sz="4400" b="1" dirty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9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5578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3886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利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路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亞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利路亞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</a:t>
            </a: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哈利路亞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 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哈利路亞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</a:t>
            </a: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哈利路亞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 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哈利路亞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zh-TW" sz="4400" b="1" dirty="0" smtClean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哈 利 路 亞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</a:t>
            </a:r>
          </a:p>
          <a:p>
            <a:pPr marL="0" indent="0" algn="ctr">
              <a:buNone/>
            </a:pPr>
            <a:endParaRPr lang="en-US" altLang="zh-TW" sz="4400" b="1" dirty="0" smtClean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652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D7C09-292E-45EC-AF38-8BE49FA54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6" y="0"/>
            <a:ext cx="9211734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679978"/>
            <a:ext cx="8229600" cy="56446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是從神而來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endParaRPr lang="zh-TW" altLang="en-US" sz="4400" dirty="0">
              <a:ln w="158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algn="ctr">
              <a:buNone/>
            </a:pPr>
            <a:r>
              <a:rPr lang="zh-TW" altLang="en-US" sz="4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祂</a:t>
            </a: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保守我生命 不論日夜祂都保護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  <a:endParaRPr lang="zh-TW" altLang="en-US" sz="4400" dirty="0">
              <a:ln w="158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algn="ctr">
              <a:buNone/>
            </a:pP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我要歌唱讚美祂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dirty="0" smtClean="0">
              <a:ln w="158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algn="ctr">
              <a:buNone/>
            </a:pPr>
            <a:r>
              <a:rPr lang="zh-TW" altLang="en-US" sz="4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要</a:t>
            </a: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歌唱讚美耶和華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</a:t>
            </a:r>
          </a:p>
          <a:p>
            <a:pPr algn="ctr">
              <a:buNone/>
            </a:pP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這是耶和華的日子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dirty="0" smtClean="0">
              <a:ln w="158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algn="ctr">
              <a:buNone/>
            </a:pPr>
            <a:r>
              <a:rPr lang="zh-TW" altLang="en-US" sz="4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這</a:t>
            </a: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是耶和華的日子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</a:p>
          <a:p>
            <a:pPr algn="ctr">
              <a:buNone/>
            </a:pP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這是耶和華的日子</a:t>
            </a:r>
            <a:r>
              <a:rPr lang="en-US" altLang="zh-TW" sz="4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endParaRPr lang="en-US" altLang="zh-TW" sz="4400" dirty="0">
              <a:ln w="158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D7C09-292E-45EC-AF38-8BE49FA54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6" y="0"/>
            <a:ext cx="9211734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143000"/>
            <a:ext cx="7010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TW" altLang="en-US" sz="4400" b="1" spc="50" dirty="0">
                <a:ln w="0"/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歡喜快樂</a:t>
            </a:r>
            <a:r>
              <a:rPr lang="en-US" altLang="zh-TW" sz="4400" b="1" spc="50" dirty="0">
                <a:ln w="0"/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spc="50" dirty="0">
                <a:ln w="0"/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當歡喜快樂</a:t>
            </a:r>
            <a:r>
              <a:rPr lang="en-US" altLang="zh-TW" sz="4400" b="1" spc="50" dirty="0">
                <a:ln w="0"/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</a:t>
            </a:r>
            <a:r>
              <a:rPr lang="zh-TW" altLang="en-US" sz="4400" b="1" spc="50" dirty="0">
                <a:ln w="0"/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b="1" spc="50" dirty="0">
              <a:ln w="0"/>
              <a:solidFill>
                <a:schemeClr val="bg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algn="ctr">
              <a:buNone/>
            </a:pPr>
            <a:r>
              <a:rPr lang="zh-TW" altLang="en-US" sz="4400" b="1" spc="50" dirty="0" smtClean="0">
                <a:ln w="0"/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歌</a:t>
            </a:r>
            <a:r>
              <a:rPr lang="zh-TW" altLang="en-US" sz="4400" b="1" spc="50" dirty="0">
                <a:ln w="0"/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唱讚美</a:t>
            </a:r>
            <a:r>
              <a:rPr lang="en-US" altLang="zh-TW" sz="4400" b="1" spc="50" dirty="0">
                <a:ln w="0"/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spc="50" dirty="0">
                <a:ln w="0"/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歡喜讚美祂</a:t>
            </a:r>
            <a:r>
              <a:rPr lang="en-US" altLang="zh-TW" sz="4400" b="1" spc="50" dirty="0">
                <a:ln w="0"/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  <a:p>
            <a:pPr algn="ctr">
              <a:buNone/>
            </a:pPr>
            <a:r>
              <a:rPr lang="zh-TW" altLang="en-US" sz="4400" b="1" spc="50" dirty="0">
                <a:ln w="0"/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歌唱讚美</a:t>
            </a:r>
            <a:r>
              <a:rPr lang="en-US" altLang="zh-TW" sz="4400" b="1" spc="50" dirty="0">
                <a:ln w="0"/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spc="50" dirty="0">
                <a:ln w="0"/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稱頌主名</a:t>
            </a:r>
            <a:r>
              <a:rPr lang="en-US" altLang="zh-TW" sz="4400" b="1" spc="50" dirty="0">
                <a:ln w="0"/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endParaRPr lang="zh-TW" altLang="en-US" sz="4400" b="1" spc="50" dirty="0">
              <a:ln w="0"/>
              <a:solidFill>
                <a:schemeClr val="bg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algn="ctr">
              <a:buNone/>
            </a:pPr>
            <a:r>
              <a:rPr lang="zh-TW" altLang="en-US" sz="4400" b="1" spc="50" dirty="0">
                <a:ln w="0"/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萬民同來 揚聲稱頌祂</a:t>
            </a:r>
            <a:r>
              <a:rPr lang="en-US" altLang="zh-TW" sz="4400" b="1" spc="50" dirty="0">
                <a:ln w="0"/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</a:p>
          <a:p>
            <a:pPr algn="ctr">
              <a:buNone/>
            </a:pPr>
            <a:r>
              <a:rPr lang="zh-TW" altLang="en-US" sz="4400" b="1" spc="50" dirty="0">
                <a:ln w="0"/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因這是耶和華的日子</a:t>
            </a:r>
            <a:r>
              <a:rPr lang="en-US" altLang="zh-TW" sz="4400" b="1" spc="50" dirty="0">
                <a:ln w="0"/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</a:t>
            </a:r>
          </a:p>
          <a:p>
            <a:pPr algn="ctr">
              <a:buNone/>
            </a:pPr>
            <a:r>
              <a:rPr lang="zh-TW" altLang="en-US" sz="4400" b="1" spc="50" dirty="0">
                <a:ln w="0"/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這是耶和華的日子</a:t>
            </a:r>
            <a:r>
              <a:rPr lang="en-US" altLang="zh-TW" sz="4400" b="1" spc="50" dirty="0" smtClean="0">
                <a:ln w="0"/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</a:t>
            </a:r>
            <a:endParaRPr lang="en-US" altLang="zh-TW" sz="4400" b="1" spc="50" dirty="0">
              <a:ln w="0"/>
              <a:solidFill>
                <a:schemeClr val="bg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D7C09-292E-45EC-AF38-8BE49FA54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6" y="0"/>
            <a:ext cx="9211734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1135082"/>
            <a:ext cx="624244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TW" altLang="en-US" sz="4400" b="1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這</a:t>
            </a:r>
            <a:r>
              <a:rPr lang="zh-TW" altLang="en-US" sz="4400" b="1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是耶和華的日子</a:t>
            </a:r>
            <a:r>
              <a:rPr lang="en-US" altLang="zh-TW" sz="4400" b="1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 </a:t>
            </a:r>
            <a:endParaRPr lang="en-US" altLang="zh-TW" sz="4400" b="1" dirty="0" smtClean="0">
              <a:ln w="15875">
                <a:solidFill>
                  <a:schemeClr val="bg1"/>
                </a:solidFill>
              </a:ln>
              <a:solidFill>
                <a:schemeClr val="bg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algn="ctr">
              <a:buNone/>
            </a:pPr>
            <a:r>
              <a:rPr lang="zh-TW" altLang="en-US" sz="4400" b="1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這</a:t>
            </a:r>
            <a:r>
              <a:rPr lang="zh-TW" altLang="en-US" sz="4400" b="1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是耶和華的日子</a:t>
            </a:r>
            <a:r>
              <a:rPr lang="en-US" altLang="zh-TW" sz="4400" b="1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</a:t>
            </a:r>
          </a:p>
          <a:p>
            <a:pPr algn="ctr">
              <a:buNone/>
            </a:pPr>
            <a:r>
              <a:rPr lang="zh-TW" altLang="en-US" sz="4400" b="1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這是耶和華的日子</a:t>
            </a:r>
            <a:r>
              <a:rPr lang="en-US" altLang="zh-TW" sz="4400" b="1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 </a:t>
            </a:r>
          </a:p>
          <a:p>
            <a:pPr algn="ctr">
              <a:buNone/>
            </a:pPr>
            <a:r>
              <a:rPr lang="zh-TW" altLang="en-US" sz="4400" b="1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這是耶和華的日子</a:t>
            </a:r>
            <a:r>
              <a:rPr lang="en-US" altLang="zh-TW" sz="4400" b="1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</a:t>
            </a:r>
          </a:p>
          <a:p>
            <a:pPr algn="ctr">
              <a:buNone/>
            </a:pPr>
            <a:r>
              <a:rPr lang="zh-TW" altLang="en-US" sz="4400" b="1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這</a:t>
            </a:r>
            <a:r>
              <a:rPr lang="zh-TW" altLang="en-US" sz="4400" b="1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是耶和華的日子</a:t>
            </a:r>
            <a:r>
              <a:rPr lang="en-US" altLang="zh-TW" sz="4400" b="1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b="1" dirty="0" smtClean="0">
              <a:ln w="15875">
                <a:solidFill>
                  <a:schemeClr val="bg1"/>
                </a:solidFill>
              </a:ln>
              <a:solidFill>
                <a:schemeClr val="bg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algn="ctr">
              <a:buNone/>
            </a:pPr>
            <a:r>
              <a:rPr lang="zh-TW" altLang="en-US" sz="4400" b="1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這</a:t>
            </a:r>
            <a:r>
              <a:rPr lang="zh-TW" altLang="en-US" sz="4400" b="1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是耶和華的日子</a:t>
            </a:r>
            <a:r>
              <a:rPr lang="en-US" altLang="zh-TW" sz="4400" b="1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endParaRPr lang="zh-TW" altLang="en-US" sz="44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7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D7C09-292E-45EC-AF38-8BE49FA54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6" y="0"/>
            <a:ext cx="9211734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1007427"/>
            <a:ext cx="6477000" cy="508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TW" altLang="en-US" sz="4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們當歡喜快樂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</a:t>
            </a:r>
          </a:p>
          <a:p>
            <a:pPr algn="ctr">
              <a:lnSpc>
                <a:spcPts val="2000"/>
              </a:lnSpc>
              <a:spcBef>
                <a:spcPts val="0"/>
              </a:spcBef>
              <a:buNone/>
            </a:pPr>
            <a:endParaRPr lang="en-US" altLang="zh-TW" sz="4400" dirty="0">
              <a:ln w="158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algn="ctr">
              <a:buNone/>
            </a:pP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是耶和華的日子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endParaRPr lang="en-US" altLang="zh-TW" sz="4400" dirty="0" smtClean="0">
              <a:ln w="158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algn="ctr">
              <a:buNone/>
            </a:pPr>
            <a:r>
              <a:rPr lang="zh-TW" altLang="en-US" sz="4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們當歡喜快樂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</a:t>
            </a:r>
            <a:endParaRPr lang="zh-TW" altLang="en-US" sz="4400" dirty="0">
              <a:ln w="158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algn="ctr">
              <a:buNone/>
            </a:pP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我們當歡喜快樂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 </a:t>
            </a:r>
            <a:endParaRPr lang="en-US" altLang="zh-TW" sz="4400" dirty="0" smtClean="0">
              <a:ln w="158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algn="ctr">
              <a:buNone/>
            </a:pPr>
            <a:r>
              <a:rPr lang="zh-TW" altLang="en-US" sz="4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是</a:t>
            </a: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耶和華的日子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algn="ctr">
              <a:buNone/>
            </a:pP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主的日子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 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r>
              <a:rPr lang="zh-TW" altLang="en-US" sz="4400" dirty="0" smtClean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歡</a:t>
            </a:r>
            <a:r>
              <a:rPr lang="zh-TW" altLang="en-US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喜快樂</a:t>
            </a:r>
            <a:r>
              <a:rPr lang="en-US" altLang="zh-TW" sz="4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!</a:t>
            </a:r>
            <a:endParaRPr lang="en-US" sz="4400" dirty="0">
              <a:ln w="158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26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那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人多受痛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苦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祂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常經憂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患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b="1" dirty="0" smtClean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被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人藐視又被人厭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棄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b="1" dirty="0" smtClean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祂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孤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單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祂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疲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乏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endParaRPr lang="en-US" altLang="zh-TW" sz="4400" b="1" dirty="0" smtClean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在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十字架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上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主垂下了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頭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endParaRPr lang="en-US" altLang="zh-TW" sz="4400" b="1" dirty="0" smtClean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為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你為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  <a:endParaRPr lang="en-US" sz="4400" b="1" dirty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6556" y="381000"/>
            <a:ext cx="2505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b="1" u="sng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憂傷的人</a:t>
            </a:r>
            <a:endParaRPr lang="en-US" sz="4400" b="1" u="sng" dirty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97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95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Kyrie </a:t>
            </a:r>
            <a:r>
              <a:rPr lang="en-US" sz="4400" b="1" dirty="0" err="1">
                <a:solidFill>
                  <a:srgbClr val="FFFF00"/>
                </a:solidFill>
              </a:rPr>
              <a:t>eleison</a:t>
            </a:r>
            <a:r>
              <a:rPr lang="en-US" sz="4400" b="1" dirty="0">
                <a:solidFill>
                  <a:srgbClr val="FFFF00"/>
                </a:solidFill>
              </a:rPr>
              <a:t>, </a:t>
            </a:r>
            <a:r>
              <a:rPr 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(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懇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求施恩予我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)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Kyrie </a:t>
            </a:r>
            <a:r>
              <a:rPr lang="en-US" sz="4400" b="1" dirty="0" err="1">
                <a:solidFill>
                  <a:srgbClr val="FFFF00"/>
                </a:solidFill>
              </a:rPr>
              <a:t>eleison</a:t>
            </a:r>
            <a:r>
              <a:rPr lang="en-US" sz="4400" b="1" dirty="0">
                <a:solidFill>
                  <a:srgbClr val="FFFF00"/>
                </a:solidFill>
              </a:rPr>
              <a:t>, </a:t>
            </a:r>
            <a:r>
              <a:rPr 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(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懇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求施恩予我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) </a:t>
            </a:r>
            <a:endParaRPr lang="en-US" altLang="zh-TW" sz="4400" b="1" dirty="0" smtClean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Kyrie </a:t>
            </a:r>
            <a:r>
              <a:rPr lang="en-US" sz="4400" b="1" dirty="0" err="1">
                <a:solidFill>
                  <a:srgbClr val="FFFF00"/>
                </a:solidFill>
              </a:rPr>
              <a:t>eleison</a:t>
            </a:r>
            <a:r>
              <a:rPr lang="en-US" sz="4400" b="1" dirty="0">
                <a:solidFill>
                  <a:srgbClr val="FFFF00"/>
                </a:solidFill>
              </a:rPr>
              <a:t>, </a:t>
            </a:r>
            <a:r>
              <a:rPr 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(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懇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求施恩予我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) </a:t>
            </a:r>
            <a:endParaRPr lang="en-US" altLang="zh-TW" sz="4400" b="1" dirty="0" smtClean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Kyrie </a:t>
            </a:r>
            <a:r>
              <a:rPr lang="en-US" sz="4400" b="1" dirty="0" err="1">
                <a:solidFill>
                  <a:srgbClr val="FFFF00"/>
                </a:solidFill>
              </a:rPr>
              <a:t>eleison</a:t>
            </a:r>
            <a:r>
              <a:rPr lang="en-US" sz="4400" b="1" dirty="0">
                <a:solidFill>
                  <a:srgbClr val="FFFF00"/>
                </a:solidFill>
              </a:rPr>
              <a:t>, </a:t>
            </a:r>
            <a:r>
              <a:rPr 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(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我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懇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求施恩予我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) </a:t>
            </a:r>
            <a:endParaRPr lang="en-US" altLang="zh-TW" sz="4400" b="1" dirty="0" smtClean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施恩典旨意成</a:t>
            </a:r>
            <a:r>
              <a:rPr lang="zh-TW" altLang="en-US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就</a:t>
            </a:r>
            <a:r>
              <a:rPr lang="en-US" altLang="zh-TW" sz="4400" b="1" dirty="0" smtClean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</a:t>
            </a: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主施恩典旨意成就</a:t>
            </a:r>
            <a:r>
              <a:rPr lang="en-US" altLang="zh-TW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</a:t>
            </a:r>
            <a:r>
              <a:rPr lang="zh-TW" altLang="en-US" sz="4400" b="1" dirty="0">
                <a:solidFill>
                  <a:srgbClr val="FFFF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endParaRPr lang="en-US" altLang="zh-TW" sz="4400" b="1" dirty="0">
              <a:solidFill>
                <a:srgbClr val="FFFF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9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4154</TotalTime>
  <Words>1611</Words>
  <Application>Microsoft Office PowerPoint</Application>
  <PresentationFormat>On-screen Show (4:3)</PresentationFormat>
  <Paragraphs>184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Adobe Fangsong Std R</vt:lpstr>
      <vt:lpstr>新細明體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Chiang</dc:creator>
  <cp:lastModifiedBy>William Chiang</cp:lastModifiedBy>
  <cp:revision>53</cp:revision>
  <dcterms:created xsi:type="dcterms:W3CDTF">2019-03-06T02:56:30Z</dcterms:created>
  <dcterms:modified xsi:type="dcterms:W3CDTF">2019-03-12T00:26:55Z</dcterms:modified>
</cp:coreProperties>
</file>