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theme/theme11.xml" ContentType="application/vnd.openxmlformats-officedocument.theme+xml"/>
  <Override PartName="/ppt/slideLayouts/slideLayout22.xml" ContentType="application/vnd.openxmlformats-officedocument.presentationml.slideLayout+xml"/>
  <Override PartName="/ppt/theme/theme12.xml" ContentType="application/vnd.openxmlformats-officedocument.theme+xml"/>
  <Override PartName="/ppt/slideLayouts/slideLayout2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 id="2147483666" r:id="rId5"/>
    <p:sldMasterId id="2147483668" r:id="rId6"/>
    <p:sldMasterId id="2147483670" r:id="rId7"/>
    <p:sldMasterId id="2147483672" r:id="rId8"/>
    <p:sldMasterId id="2147483674" r:id="rId9"/>
    <p:sldMasterId id="2147483676" r:id="rId10"/>
    <p:sldMasterId id="2147483678" r:id="rId11"/>
    <p:sldMasterId id="2147483680" r:id="rId12"/>
    <p:sldMasterId id="2147483682" r:id="rId13"/>
  </p:sldMasterIdLst>
  <p:notesMasterIdLst>
    <p:notesMasterId r:id="rId60"/>
  </p:notesMasterIdLst>
  <p:sldIdLst>
    <p:sldId id="260" r:id="rId14"/>
    <p:sldId id="280" r:id="rId15"/>
    <p:sldId id="302" r:id="rId16"/>
    <p:sldId id="303" r:id="rId17"/>
    <p:sldId id="304" r:id="rId18"/>
    <p:sldId id="305" r:id="rId19"/>
    <p:sldId id="306" r:id="rId20"/>
    <p:sldId id="307" r:id="rId21"/>
    <p:sldId id="308" r:id="rId22"/>
    <p:sldId id="268" r:id="rId23"/>
    <p:sldId id="293" r:id="rId24"/>
    <p:sldId id="301" r:id="rId25"/>
    <p:sldId id="269" r:id="rId26"/>
    <p:sldId id="294" r:id="rId27"/>
    <p:sldId id="271" r:id="rId28"/>
    <p:sldId id="282" r:id="rId29"/>
    <p:sldId id="258" r:id="rId30"/>
    <p:sldId id="259" r:id="rId31"/>
    <p:sldId id="272" r:id="rId32"/>
    <p:sldId id="273" r:id="rId33"/>
    <p:sldId id="274" r:id="rId34"/>
    <p:sldId id="283" r:id="rId35"/>
    <p:sldId id="295" r:id="rId36"/>
    <p:sldId id="296" r:id="rId37"/>
    <p:sldId id="285" r:id="rId38"/>
    <p:sldId id="297" r:id="rId39"/>
    <p:sldId id="286" r:id="rId40"/>
    <p:sldId id="298" r:id="rId41"/>
    <p:sldId id="287" r:id="rId42"/>
    <p:sldId id="275" r:id="rId43"/>
    <p:sldId id="288" r:id="rId44"/>
    <p:sldId id="289" r:id="rId45"/>
    <p:sldId id="290" r:id="rId46"/>
    <p:sldId id="299" r:id="rId47"/>
    <p:sldId id="291" r:id="rId48"/>
    <p:sldId id="300" r:id="rId49"/>
    <p:sldId id="276" r:id="rId50"/>
    <p:sldId id="277" r:id="rId51"/>
    <p:sldId id="278" r:id="rId52"/>
    <p:sldId id="292" r:id="rId53"/>
    <p:sldId id="309" r:id="rId54"/>
    <p:sldId id="310" r:id="rId55"/>
    <p:sldId id="311" r:id="rId56"/>
    <p:sldId id="312" r:id="rId57"/>
    <p:sldId id="313" r:id="rId58"/>
    <p:sldId id="279"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72" autoAdjust="0"/>
  </p:normalViewPr>
  <p:slideViewPr>
    <p:cSldViewPr snapToGrid="0" snapToObjects="1">
      <p:cViewPr varScale="1">
        <p:scale>
          <a:sx n="60" d="100"/>
          <a:sy n="60" d="100"/>
        </p:scale>
        <p:origin x="485" y="3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slide" Target="slides/slide42.xml"/><Relationship Id="rId63"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5" Type="http://schemas.openxmlformats.org/officeDocument/2006/relationships/slideMaster" Target="slideMasters/slideMaster5.xml"/><Relationship Id="rId61" Type="http://schemas.openxmlformats.org/officeDocument/2006/relationships/presProps" Target="presProps.xml"/><Relationship Id="rId19" Type="http://schemas.openxmlformats.org/officeDocument/2006/relationships/slide" Target="slides/slide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3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 Type="http://schemas.openxmlformats.org/officeDocument/2006/relationships/slideMaster" Target="slideMasters/slideMaster10.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1A24C-F2BB-4E5D-9705-148E71813DC8}" type="datetimeFigureOut">
              <a:rPr lang="en-US" smtClean="0"/>
              <a:t>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22BB1-AED9-4A91-ABCF-7C5C269C81CD}" type="slidenum">
              <a:rPr lang="en-US" smtClean="0"/>
              <a:t>‹#›</a:t>
            </a:fld>
            <a:endParaRPr lang="en-US"/>
          </a:p>
        </p:txBody>
      </p:sp>
    </p:spTree>
    <p:extLst>
      <p:ext uri="{BB962C8B-B14F-4D97-AF65-F5344CB8AC3E}">
        <p14:creationId xmlns:p14="http://schemas.microsoft.com/office/powerpoint/2010/main" val="4070641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422BB1-AED9-4A91-ABCF-7C5C269C81CD}" type="slidenum">
              <a:rPr lang="en-US" smtClean="0"/>
              <a:t>17</a:t>
            </a:fld>
            <a:endParaRPr lang="en-US"/>
          </a:p>
        </p:txBody>
      </p:sp>
    </p:spTree>
    <p:extLst>
      <p:ext uri="{BB962C8B-B14F-4D97-AF65-F5344CB8AC3E}">
        <p14:creationId xmlns:p14="http://schemas.microsoft.com/office/powerpoint/2010/main" val="279713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422BB1-AED9-4A91-ABCF-7C5C269C81CD}" type="slidenum">
              <a:rPr lang="en-US" smtClean="0"/>
              <a:t>45</a:t>
            </a:fld>
            <a:endParaRPr lang="en-US"/>
          </a:p>
        </p:txBody>
      </p:sp>
    </p:spTree>
    <p:extLst>
      <p:ext uri="{BB962C8B-B14F-4D97-AF65-F5344CB8AC3E}">
        <p14:creationId xmlns:p14="http://schemas.microsoft.com/office/powerpoint/2010/main" val="3679351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1/8/2017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1/8/2017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6058"/>
          </a:xfrm>
        </p:spPr>
        <p:txBody>
          <a:bodyPr/>
          <a:lstStyle>
            <a:lvl1pPr>
              <a:defRPr sz="4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19754"/>
            <a:ext cx="8229600" cy="4806410"/>
          </a:xfrm>
        </p:spPr>
        <p:txBody>
          <a:bodyPr/>
          <a:lstStyle>
            <a:lvl5pPr>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B11D738E-8962-435F-8C43-147B8DD7E819}" type="datetime1">
              <a:rPr lang="en-US" smtClean="0"/>
              <a:t>1/8/2017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1/8/2017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Footer Text</a:t>
            </a:r>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1/8/2017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1/8/2017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1/8/2017</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1/8/2017</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1/8/2017</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1/8/2017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1/8/2017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97204"/>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72620"/>
            <a:ext cx="8229600" cy="4853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1/8/2017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42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77"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79"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81"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83"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65"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67"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69"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71"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1/8/2017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cSld>
  <p:clrMap bg1="lt1" tx1="dk1" bg2="lt2" tx2="dk2" accent1="accent1" accent2="accent2" accent3="accent3" accent4="accent4" accent5="accent5" accent6="accent6" hlink="hlink" folHlink="folHlink"/>
  <p:sldLayoutIdLst>
    <p:sldLayoutId id="2147483675" r:id="rId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010"/>
            <a:ext cx="9144000" cy="6855979"/>
          </a:xfrm>
          <a:prstGeom prst="rect">
            <a:avLst/>
          </a:prstGeom>
        </p:spPr>
      </p:pic>
      <p:sp>
        <p:nvSpPr>
          <p:cNvPr id="6" name="Title 1"/>
          <p:cNvSpPr txBox="1">
            <a:spLocks/>
          </p:cNvSpPr>
          <p:nvPr/>
        </p:nvSpPr>
        <p:spPr>
          <a:xfrm>
            <a:off x="174171" y="226423"/>
            <a:ext cx="8482149" cy="3344091"/>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dirty="0"/>
              <a:t>Ordination and Missionary Sending Service of Emily </a:t>
            </a:r>
            <a:r>
              <a:rPr lang="en-US" sz="3600" dirty="0" smtClean="0"/>
              <a:t>Chao</a:t>
            </a:r>
          </a:p>
          <a:p>
            <a:r>
              <a:rPr lang="zh-TW" altLang="en-US" sz="4800" dirty="0">
                <a:latin typeface="+mj-ea"/>
              </a:rPr>
              <a:t>趙安恬傳道按立和差派典</a:t>
            </a:r>
            <a:r>
              <a:rPr lang="zh-TW" altLang="en-US" sz="4800" dirty="0" smtClean="0">
                <a:latin typeface="+mj-ea"/>
              </a:rPr>
              <a:t>禮</a:t>
            </a:r>
            <a:endParaRPr lang="en-US" altLang="zh-TW" sz="4800" dirty="0" smtClean="0">
              <a:latin typeface="+mj-ea"/>
            </a:endParaRPr>
          </a:p>
          <a:p>
            <a:endParaRPr lang="en-US" sz="4800" dirty="0"/>
          </a:p>
          <a:p>
            <a:endParaRPr lang="en-US" sz="4800" dirty="0" smtClean="0"/>
          </a:p>
          <a:p>
            <a:r>
              <a:rPr lang="en-US" sz="4200" dirty="0" smtClean="0"/>
              <a:t>Please silent your phone</a:t>
            </a:r>
          </a:p>
          <a:p>
            <a:r>
              <a:rPr lang="zh-CN" altLang="en-US" sz="4200" dirty="0" smtClean="0"/>
              <a:t>请您静音您的手机</a:t>
            </a:r>
            <a:endParaRPr lang="en-US" sz="4200" dirty="0"/>
          </a:p>
        </p:txBody>
      </p:sp>
    </p:spTree>
    <p:extLst>
      <p:ext uri="{BB962C8B-B14F-4D97-AF65-F5344CB8AC3E}">
        <p14:creationId xmlns:p14="http://schemas.microsoft.com/office/powerpoint/2010/main" val="84021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3336"/>
            <a:ext cx="8229600" cy="1837509"/>
          </a:xfrm>
        </p:spPr>
        <p:txBody>
          <a:bodyPr/>
          <a:lstStyle/>
          <a:p>
            <a:r>
              <a:rPr lang="en-US" sz="6000" dirty="0" smtClean="0"/>
              <a:t>Invocation</a:t>
            </a:r>
            <a:br>
              <a:rPr lang="en-US" sz="6000" dirty="0" smtClean="0"/>
            </a:br>
            <a:r>
              <a:rPr lang="zh-CN" altLang="en-US" sz="6000" dirty="0"/>
              <a:t>禱</a:t>
            </a:r>
            <a:r>
              <a:rPr lang="zh-CN" altLang="en-US" sz="6000" dirty="0" smtClean="0"/>
              <a:t>告</a:t>
            </a:r>
            <a:endParaRPr lang="en-US" sz="6000" dirty="0"/>
          </a:p>
        </p:txBody>
      </p:sp>
    </p:spTree>
    <p:extLst>
      <p:ext uri="{BB962C8B-B14F-4D97-AF65-F5344CB8AC3E}">
        <p14:creationId xmlns:p14="http://schemas.microsoft.com/office/powerpoint/2010/main" val="1258713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38760" y="1455964"/>
            <a:ext cx="8641080" cy="5390606"/>
          </a:xfrm>
        </p:spPr>
        <p:txBody>
          <a:bodyPr>
            <a:noAutofit/>
          </a:bodyPr>
          <a:lstStyle/>
          <a:p>
            <a:pPr marL="0" indent="0">
              <a:buNone/>
            </a:pPr>
            <a:r>
              <a:rPr lang="en-US" altLang="zh-TW" sz="3600" dirty="0" smtClean="0">
                <a:solidFill>
                  <a:srgbClr val="C00000"/>
                </a:solidFill>
              </a:rPr>
              <a:t>10 </a:t>
            </a:r>
            <a:r>
              <a:rPr lang="en-US" altLang="zh-TW" sz="3600" dirty="0">
                <a:solidFill>
                  <a:srgbClr val="C00000"/>
                </a:solidFill>
              </a:rPr>
              <a:t>That is why we labor and strive, because we have put our hope in the living God, who is the Savior of all people, and especially of those who </a:t>
            </a:r>
            <a:r>
              <a:rPr lang="en-US" altLang="zh-TW" sz="3600" dirty="0" smtClean="0">
                <a:solidFill>
                  <a:srgbClr val="C00000"/>
                </a:solidFill>
              </a:rPr>
              <a:t>believe.11 </a:t>
            </a:r>
            <a:r>
              <a:rPr lang="en-US" altLang="zh-TW" sz="3600" dirty="0">
                <a:solidFill>
                  <a:srgbClr val="C00000"/>
                </a:solidFill>
              </a:rPr>
              <a:t>Command and teach these things. </a:t>
            </a:r>
            <a:endParaRPr lang="en-US" altLang="zh-TW" sz="3600" dirty="0" smtClean="0">
              <a:solidFill>
                <a:srgbClr val="C00000"/>
              </a:solidFill>
            </a:endParaRPr>
          </a:p>
          <a:p>
            <a:pPr marL="0" indent="0">
              <a:buNone/>
            </a:pPr>
            <a:endParaRPr lang="en-US" altLang="zh-TW" sz="1200" dirty="0">
              <a:solidFill>
                <a:srgbClr val="C00000"/>
              </a:solidFill>
            </a:endParaRPr>
          </a:p>
          <a:p>
            <a:pPr marL="0" indent="0">
              <a:buNone/>
            </a:pPr>
            <a:r>
              <a:rPr lang="en-US" altLang="zh-TW" sz="3600" dirty="0" smtClean="0">
                <a:solidFill>
                  <a:srgbClr val="C00000"/>
                </a:solidFill>
              </a:rPr>
              <a:t>10</a:t>
            </a:r>
            <a:r>
              <a:rPr lang="zh-TW" altLang="en-US" sz="3600" dirty="0">
                <a:solidFill>
                  <a:srgbClr val="C00000"/>
                </a:solidFill>
              </a:rPr>
              <a:t>我們勞苦努力，正是為此，因我們的指望在乎永生的神；他是萬人的救主，更是信徒的救主。</a:t>
            </a:r>
            <a:r>
              <a:rPr lang="en-US" altLang="zh-TW" sz="3600" dirty="0">
                <a:solidFill>
                  <a:srgbClr val="C00000"/>
                </a:solidFill>
              </a:rPr>
              <a:t>11</a:t>
            </a:r>
            <a:r>
              <a:rPr lang="zh-TW" altLang="en-US" sz="3600" dirty="0">
                <a:solidFill>
                  <a:srgbClr val="C00000"/>
                </a:solidFill>
              </a:rPr>
              <a:t>這些事，你要吩咐人，也要教導人</a:t>
            </a:r>
            <a:r>
              <a:rPr lang="zh-TW" altLang="en-US" sz="3600" dirty="0" smtClean="0">
                <a:solidFill>
                  <a:srgbClr val="C00000"/>
                </a:solidFill>
              </a:rPr>
              <a:t>。</a:t>
            </a:r>
            <a:endParaRPr lang="en-US" altLang="zh-TW" sz="3600" dirty="0" smtClean="0">
              <a:solidFill>
                <a:srgbClr val="C00000"/>
              </a:solidFill>
            </a:endParaRPr>
          </a:p>
        </p:txBody>
      </p:sp>
      <p:sp>
        <p:nvSpPr>
          <p:cNvPr id="4" name="TextBox 3"/>
          <p:cNvSpPr txBox="1"/>
          <p:nvPr/>
        </p:nvSpPr>
        <p:spPr>
          <a:xfrm>
            <a:off x="1548938" y="280541"/>
            <a:ext cx="6244786" cy="1138773"/>
          </a:xfrm>
          <a:prstGeom prst="rect">
            <a:avLst/>
          </a:prstGeom>
          <a:noFill/>
        </p:spPr>
        <p:txBody>
          <a:bodyPr wrap="none" rtlCol="0">
            <a:spAutoFit/>
          </a:bodyPr>
          <a:lstStyle/>
          <a:p>
            <a:pPr algn="ctr"/>
            <a:r>
              <a:rPr lang="en-US" sz="3600" b="1" dirty="0">
                <a:solidFill>
                  <a:srgbClr val="0000CC"/>
                </a:solidFill>
              </a:rPr>
              <a:t>Scripture Reading </a:t>
            </a:r>
            <a:r>
              <a:rPr lang="zh-CN" altLang="en-US" sz="3600" b="1" dirty="0">
                <a:solidFill>
                  <a:srgbClr val="0000CC"/>
                </a:solidFill>
              </a:rPr>
              <a:t>讀經</a:t>
            </a:r>
            <a:r>
              <a:rPr lang="en-US" altLang="zh-CN" sz="3600" b="1" dirty="0">
                <a:solidFill>
                  <a:srgbClr val="0000CC"/>
                </a:solidFill>
              </a:rPr>
              <a:t/>
            </a:r>
            <a:br>
              <a:rPr lang="en-US" altLang="zh-CN" sz="3600" b="1" dirty="0">
                <a:solidFill>
                  <a:srgbClr val="0000CC"/>
                </a:solidFill>
              </a:rPr>
            </a:br>
            <a:r>
              <a:rPr lang="en-US" altLang="zh-CN" sz="3200" b="1" dirty="0">
                <a:solidFill>
                  <a:srgbClr val="0000CC"/>
                </a:solidFill>
              </a:rPr>
              <a:t>1Tim 4:10-16    </a:t>
            </a:r>
            <a:r>
              <a:rPr lang="zh-TW" altLang="en-US" sz="3200" b="1" dirty="0">
                <a:solidFill>
                  <a:srgbClr val="0000CC"/>
                </a:solidFill>
              </a:rPr>
              <a:t>提摩太前書</a:t>
            </a:r>
            <a:r>
              <a:rPr lang="en-US" altLang="zh-TW" sz="3200" b="1" dirty="0">
                <a:solidFill>
                  <a:srgbClr val="0000CC"/>
                </a:solidFill>
              </a:rPr>
              <a:t>4:10-16</a:t>
            </a:r>
            <a:endParaRPr lang="en-US" sz="3200" b="1" dirty="0">
              <a:solidFill>
                <a:srgbClr val="0000CC"/>
              </a:solidFill>
            </a:endParaRPr>
          </a:p>
        </p:txBody>
      </p:sp>
    </p:spTree>
    <p:extLst>
      <p:ext uri="{BB962C8B-B14F-4D97-AF65-F5344CB8AC3E}">
        <p14:creationId xmlns:p14="http://schemas.microsoft.com/office/powerpoint/2010/main" val="811018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60680" y="2329724"/>
            <a:ext cx="8539480" cy="4274276"/>
          </a:xfrm>
        </p:spPr>
        <p:txBody>
          <a:bodyPr>
            <a:noAutofit/>
          </a:bodyPr>
          <a:lstStyle/>
          <a:p>
            <a:pPr marL="0" indent="0">
              <a:buNone/>
            </a:pPr>
            <a:r>
              <a:rPr lang="en-US" altLang="zh-TW" sz="3600" dirty="0" smtClean="0">
                <a:solidFill>
                  <a:srgbClr val="C00000"/>
                </a:solidFill>
              </a:rPr>
              <a:t>12 </a:t>
            </a:r>
            <a:r>
              <a:rPr lang="en-US" altLang="zh-TW" sz="3600" dirty="0">
                <a:solidFill>
                  <a:srgbClr val="C00000"/>
                </a:solidFill>
              </a:rPr>
              <a:t>Don’t let anyone look down on you because you are young, but set an example for the believers in speech, in conduct, in love, in faith and in purity. </a:t>
            </a:r>
            <a:endParaRPr lang="en-US" altLang="zh-TW" sz="3600" dirty="0" smtClean="0">
              <a:solidFill>
                <a:srgbClr val="C00000"/>
              </a:solidFill>
            </a:endParaRPr>
          </a:p>
          <a:p>
            <a:pPr marL="0" indent="0">
              <a:buNone/>
            </a:pPr>
            <a:endParaRPr lang="en-US" altLang="zh-TW" sz="1200" dirty="0" smtClean="0">
              <a:solidFill>
                <a:srgbClr val="C00000"/>
              </a:solidFill>
            </a:endParaRPr>
          </a:p>
          <a:p>
            <a:pPr marL="0" indent="0">
              <a:buNone/>
            </a:pPr>
            <a:r>
              <a:rPr lang="en-US" altLang="zh-TW" sz="3600" dirty="0" smtClean="0">
                <a:solidFill>
                  <a:srgbClr val="C00000"/>
                </a:solidFill>
              </a:rPr>
              <a:t>12</a:t>
            </a:r>
            <a:r>
              <a:rPr lang="zh-TW" altLang="en-US" sz="3600" dirty="0">
                <a:solidFill>
                  <a:srgbClr val="C00000"/>
                </a:solidFill>
              </a:rPr>
              <a:t>不可叫人小看你年輕，總要在言語、行為、愛心、信心、清潔上，都作信徒的榜樣</a:t>
            </a:r>
            <a:r>
              <a:rPr lang="zh-TW" altLang="en-US" sz="3600" dirty="0" smtClean="0">
                <a:solidFill>
                  <a:srgbClr val="C00000"/>
                </a:solidFill>
              </a:rPr>
              <a:t>。</a:t>
            </a:r>
            <a:endParaRPr lang="en-US" altLang="zh-TW" sz="3600" dirty="0" smtClean="0">
              <a:solidFill>
                <a:srgbClr val="C00000"/>
              </a:solidFill>
            </a:endParaRPr>
          </a:p>
        </p:txBody>
      </p:sp>
      <p:sp>
        <p:nvSpPr>
          <p:cNvPr id="4" name="TextBox 3"/>
          <p:cNvSpPr txBox="1"/>
          <p:nvPr/>
        </p:nvSpPr>
        <p:spPr>
          <a:xfrm>
            <a:off x="1508026" y="561340"/>
            <a:ext cx="6244786" cy="1200329"/>
          </a:xfrm>
          <a:prstGeom prst="rect">
            <a:avLst/>
          </a:prstGeom>
          <a:noFill/>
        </p:spPr>
        <p:txBody>
          <a:bodyPr wrap="none" rtlCol="0">
            <a:spAutoFit/>
          </a:bodyPr>
          <a:lstStyle/>
          <a:p>
            <a:pPr algn="ctr"/>
            <a:r>
              <a:rPr lang="en-US" sz="4000" b="1" dirty="0">
                <a:solidFill>
                  <a:srgbClr val="0000CC"/>
                </a:solidFill>
              </a:rPr>
              <a:t>Scripture Reading </a:t>
            </a:r>
            <a:r>
              <a:rPr lang="zh-CN" altLang="en-US" sz="4000" b="1" dirty="0">
                <a:solidFill>
                  <a:srgbClr val="0000CC"/>
                </a:solidFill>
              </a:rPr>
              <a:t>讀經</a:t>
            </a:r>
            <a:r>
              <a:rPr lang="en-US" altLang="zh-CN" sz="4000" b="1" dirty="0">
                <a:solidFill>
                  <a:srgbClr val="0000CC"/>
                </a:solidFill>
              </a:rPr>
              <a:t/>
            </a:r>
            <a:br>
              <a:rPr lang="en-US" altLang="zh-CN" sz="4000" b="1" dirty="0">
                <a:solidFill>
                  <a:srgbClr val="0000CC"/>
                </a:solidFill>
              </a:rPr>
            </a:br>
            <a:r>
              <a:rPr lang="en-US" altLang="zh-CN" sz="3200" b="1" dirty="0">
                <a:solidFill>
                  <a:srgbClr val="0000CC"/>
                </a:solidFill>
              </a:rPr>
              <a:t>1Tim 4:10-16    </a:t>
            </a:r>
            <a:r>
              <a:rPr lang="zh-TW" altLang="en-US" sz="3200" b="1" dirty="0">
                <a:solidFill>
                  <a:srgbClr val="0000CC"/>
                </a:solidFill>
              </a:rPr>
              <a:t>提摩太前書</a:t>
            </a:r>
            <a:r>
              <a:rPr lang="en-US" altLang="zh-TW" sz="3200" b="1" dirty="0">
                <a:solidFill>
                  <a:srgbClr val="0000CC"/>
                </a:solidFill>
              </a:rPr>
              <a:t>4:10-16</a:t>
            </a:r>
            <a:endParaRPr lang="en-US" sz="3200" b="1" dirty="0">
              <a:solidFill>
                <a:srgbClr val="0000CC"/>
              </a:solidFill>
            </a:endParaRPr>
          </a:p>
        </p:txBody>
      </p:sp>
    </p:spTree>
    <p:extLst>
      <p:ext uri="{BB962C8B-B14F-4D97-AF65-F5344CB8AC3E}">
        <p14:creationId xmlns:p14="http://schemas.microsoft.com/office/powerpoint/2010/main" val="400570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90500" y="1010194"/>
            <a:ext cx="8665029" cy="5581106"/>
          </a:xfrm>
        </p:spPr>
        <p:txBody>
          <a:bodyPr>
            <a:noAutofit/>
          </a:bodyPr>
          <a:lstStyle/>
          <a:p>
            <a:pPr marL="0" indent="0">
              <a:buNone/>
            </a:pPr>
            <a:r>
              <a:rPr lang="en-US" altLang="zh-TW" sz="3600" dirty="0" smtClean="0">
                <a:solidFill>
                  <a:srgbClr val="C00000"/>
                </a:solidFill>
              </a:rPr>
              <a:t>15 Be </a:t>
            </a:r>
            <a:r>
              <a:rPr lang="en-US" altLang="zh-TW" sz="3600" dirty="0">
                <a:solidFill>
                  <a:srgbClr val="C00000"/>
                </a:solidFill>
              </a:rPr>
              <a:t>diligent in these matters; give yourself wholly to them, so that everyone may see your progress. 16 Watch your life and doctrine closely. Persevere in them, because if you do, you will save both yourself and your hearers. </a:t>
            </a:r>
            <a:endParaRPr lang="en-US" altLang="zh-TW" sz="3600" dirty="0" smtClean="0">
              <a:solidFill>
                <a:srgbClr val="C00000"/>
              </a:solidFill>
            </a:endParaRPr>
          </a:p>
          <a:p>
            <a:pPr marL="0" indent="0">
              <a:buNone/>
            </a:pPr>
            <a:r>
              <a:rPr lang="en-US" altLang="zh-TW" sz="3600" dirty="0" smtClean="0">
                <a:solidFill>
                  <a:srgbClr val="C00000"/>
                </a:solidFill>
              </a:rPr>
              <a:t>15</a:t>
            </a:r>
            <a:r>
              <a:rPr lang="zh-TW" altLang="en-US" sz="3600" dirty="0">
                <a:solidFill>
                  <a:srgbClr val="C00000"/>
                </a:solidFill>
              </a:rPr>
              <a:t>這些事你要殷勤去做，並要在此專心，使眾人看出你的長進來</a:t>
            </a:r>
            <a:r>
              <a:rPr lang="zh-TW" altLang="en-US" sz="3600" dirty="0" smtClean="0">
                <a:solidFill>
                  <a:srgbClr val="C00000"/>
                </a:solidFill>
              </a:rPr>
              <a:t>。</a:t>
            </a:r>
            <a:r>
              <a:rPr lang="en-US" altLang="zh-TW" sz="3600" dirty="0" smtClean="0">
                <a:solidFill>
                  <a:srgbClr val="C00000"/>
                </a:solidFill>
              </a:rPr>
              <a:t>16</a:t>
            </a:r>
            <a:r>
              <a:rPr lang="zh-TW" altLang="en-US" sz="3600" dirty="0">
                <a:solidFill>
                  <a:srgbClr val="C00000"/>
                </a:solidFill>
              </a:rPr>
              <a:t>你要謹慎自己和自己的教訓，要在這些事上恆心；因為這樣行，又能救自己，又能救聽你的人。 </a:t>
            </a:r>
            <a:endParaRPr lang="en-US" altLang="zh-TW" sz="3600" dirty="0" smtClean="0">
              <a:solidFill>
                <a:srgbClr val="C00000"/>
              </a:solidFill>
            </a:endParaRPr>
          </a:p>
        </p:txBody>
      </p:sp>
      <p:sp>
        <p:nvSpPr>
          <p:cNvPr id="5" name="TextBox 4"/>
          <p:cNvSpPr txBox="1"/>
          <p:nvPr/>
        </p:nvSpPr>
        <p:spPr>
          <a:xfrm>
            <a:off x="1927086" y="97661"/>
            <a:ext cx="5488490" cy="954107"/>
          </a:xfrm>
          <a:prstGeom prst="rect">
            <a:avLst/>
          </a:prstGeom>
          <a:noFill/>
        </p:spPr>
        <p:txBody>
          <a:bodyPr wrap="none" rtlCol="0">
            <a:spAutoFit/>
          </a:bodyPr>
          <a:lstStyle/>
          <a:p>
            <a:pPr algn="ctr"/>
            <a:r>
              <a:rPr lang="en-US" sz="2800" b="1" dirty="0">
                <a:solidFill>
                  <a:srgbClr val="0000CC"/>
                </a:solidFill>
              </a:rPr>
              <a:t>Scripture Reading </a:t>
            </a:r>
            <a:r>
              <a:rPr lang="zh-CN" altLang="en-US" sz="2800" b="1" dirty="0">
                <a:solidFill>
                  <a:srgbClr val="0000CC"/>
                </a:solidFill>
              </a:rPr>
              <a:t>讀經</a:t>
            </a:r>
            <a:r>
              <a:rPr lang="en-US" altLang="zh-CN" sz="2800" b="1" dirty="0">
                <a:solidFill>
                  <a:srgbClr val="0000CC"/>
                </a:solidFill>
              </a:rPr>
              <a:t/>
            </a:r>
            <a:br>
              <a:rPr lang="en-US" altLang="zh-CN" sz="2800" b="1" dirty="0">
                <a:solidFill>
                  <a:srgbClr val="0000CC"/>
                </a:solidFill>
              </a:rPr>
            </a:br>
            <a:r>
              <a:rPr lang="en-US" altLang="zh-CN" sz="2800" b="1" dirty="0">
                <a:solidFill>
                  <a:srgbClr val="0000CC"/>
                </a:solidFill>
              </a:rPr>
              <a:t>1Tim 4:10-16    </a:t>
            </a:r>
            <a:r>
              <a:rPr lang="zh-TW" altLang="en-US" sz="2800" b="1" dirty="0">
                <a:solidFill>
                  <a:srgbClr val="0000CC"/>
                </a:solidFill>
              </a:rPr>
              <a:t>提摩太前書</a:t>
            </a:r>
            <a:r>
              <a:rPr lang="en-US" altLang="zh-TW" sz="2800" b="1" dirty="0">
                <a:solidFill>
                  <a:srgbClr val="0000CC"/>
                </a:solidFill>
              </a:rPr>
              <a:t>4:10-16</a:t>
            </a:r>
            <a:endParaRPr lang="en-US" sz="2800" b="1" dirty="0">
              <a:solidFill>
                <a:srgbClr val="0000CC"/>
              </a:solidFill>
            </a:endParaRPr>
          </a:p>
        </p:txBody>
      </p:sp>
    </p:spTree>
    <p:extLst>
      <p:ext uri="{BB962C8B-B14F-4D97-AF65-F5344CB8AC3E}">
        <p14:creationId xmlns:p14="http://schemas.microsoft.com/office/powerpoint/2010/main" val="2626963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09550" y="1810294"/>
            <a:ext cx="8934450" cy="4742906"/>
          </a:xfrm>
        </p:spPr>
        <p:txBody>
          <a:bodyPr>
            <a:noAutofit/>
          </a:bodyPr>
          <a:lstStyle/>
          <a:p>
            <a:pPr marL="0" indent="0">
              <a:buNone/>
            </a:pPr>
            <a:r>
              <a:rPr lang="en-US" altLang="zh-TW" sz="3600" dirty="0" smtClean="0">
                <a:solidFill>
                  <a:srgbClr val="C00000"/>
                </a:solidFill>
              </a:rPr>
              <a:t>13 </a:t>
            </a:r>
            <a:r>
              <a:rPr lang="en-US" altLang="zh-TW" sz="3600" dirty="0">
                <a:solidFill>
                  <a:srgbClr val="C00000"/>
                </a:solidFill>
              </a:rPr>
              <a:t>Until I come, devote yourself to the public reading of Scripture, to preaching and to teaching. 14 Do not neglect your gift, which was given you through prophecy when the body of elders laid their hands </a:t>
            </a:r>
            <a:r>
              <a:rPr lang="en-US" altLang="zh-TW" sz="3600" dirty="0" smtClean="0">
                <a:solidFill>
                  <a:srgbClr val="C00000"/>
                </a:solidFill>
              </a:rPr>
              <a:t>on</a:t>
            </a:r>
          </a:p>
          <a:p>
            <a:pPr marL="0" indent="0">
              <a:buNone/>
            </a:pPr>
            <a:r>
              <a:rPr lang="en-US" altLang="zh-TW" sz="3600" dirty="0" smtClean="0">
                <a:solidFill>
                  <a:srgbClr val="C00000"/>
                </a:solidFill>
              </a:rPr>
              <a:t>13</a:t>
            </a:r>
            <a:r>
              <a:rPr lang="zh-TW" altLang="en-US" sz="3600" dirty="0">
                <a:solidFill>
                  <a:srgbClr val="C00000"/>
                </a:solidFill>
              </a:rPr>
              <a:t>你要以宣讀、勸勉、教導為念，直等到我來。</a:t>
            </a:r>
            <a:r>
              <a:rPr lang="en-US" altLang="zh-TW" sz="3600" dirty="0">
                <a:solidFill>
                  <a:srgbClr val="C00000"/>
                </a:solidFill>
              </a:rPr>
              <a:t>14</a:t>
            </a:r>
            <a:r>
              <a:rPr lang="zh-TW" altLang="en-US" sz="3600" dirty="0">
                <a:solidFill>
                  <a:srgbClr val="C00000"/>
                </a:solidFill>
              </a:rPr>
              <a:t>你不要輕忽所得的恩賜，就是從前藉著預言、在眾長老按手的時候賜給你的</a:t>
            </a:r>
            <a:r>
              <a:rPr lang="zh-TW" altLang="en-US" sz="3600" dirty="0" smtClean="0">
                <a:solidFill>
                  <a:srgbClr val="C00000"/>
                </a:solidFill>
              </a:rPr>
              <a:t>。</a:t>
            </a:r>
            <a:endParaRPr lang="en-US" altLang="zh-TW" sz="3600" dirty="0" smtClean="0">
              <a:solidFill>
                <a:srgbClr val="C00000"/>
              </a:solidFill>
            </a:endParaRPr>
          </a:p>
        </p:txBody>
      </p:sp>
      <p:sp>
        <p:nvSpPr>
          <p:cNvPr id="4" name="Title 1"/>
          <p:cNvSpPr txBox="1">
            <a:spLocks/>
          </p:cNvSpPr>
          <p:nvPr/>
        </p:nvSpPr>
        <p:spPr>
          <a:xfrm>
            <a:off x="209550" y="190500"/>
            <a:ext cx="8865326" cy="150603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42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b="1" dirty="0" smtClean="0"/>
              <a:t>Scripture Reading </a:t>
            </a:r>
            <a:r>
              <a:rPr lang="zh-CN" altLang="en-US" sz="3600" b="1" dirty="0" smtClean="0"/>
              <a:t>讀經</a:t>
            </a:r>
            <a:r>
              <a:rPr lang="en-US" altLang="zh-CN" sz="3600" b="1" dirty="0" smtClean="0"/>
              <a:t/>
            </a:r>
            <a:br>
              <a:rPr lang="en-US" altLang="zh-CN" sz="3600" b="1" dirty="0" smtClean="0"/>
            </a:br>
            <a:r>
              <a:rPr lang="en-US" altLang="zh-CN" sz="3600" b="1" dirty="0" smtClean="0"/>
              <a:t>1Tim 4:10-16    </a:t>
            </a:r>
            <a:r>
              <a:rPr lang="zh-TW" altLang="en-US" sz="3600" b="1" dirty="0" smtClean="0"/>
              <a:t>提摩太前書</a:t>
            </a:r>
            <a:r>
              <a:rPr lang="en-US" altLang="zh-TW" sz="3600" b="1" dirty="0" smtClean="0"/>
              <a:t>4:10-16</a:t>
            </a:r>
            <a:endParaRPr lang="en-US" sz="3600" b="1" dirty="0"/>
          </a:p>
        </p:txBody>
      </p:sp>
    </p:spTree>
    <p:extLst>
      <p:ext uri="{BB962C8B-B14F-4D97-AF65-F5344CB8AC3E}">
        <p14:creationId xmlns:p14="http://schemas.microsoft.com/office/powerpoint/2010/main" val="193751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739"/>
            <a:ext cx="8229600" cy="1216058"/>
          </a:xfrm>
        </p:spPr>
        <p:txBody>
          <a:bodyPr/>
          <a:lstStyle/>
          <a:p>
            <a:pPr>
              <a:lnSpc>
                <a:spcPct val="100000"/>
              </a:lnSpc>
            </a:pPr>
            <a:r>
              <a:rPr lang="en-US" sz="4200" dirty="0"/>
              <a:t>Minister Examination </a:t>
            </a:r>
            <a:r>
              <a:rPr lang="en-US" sz="4200" dirty="0" smtClean="0"/>
              <a:t>Report</a:t>
            </a:r>
            <a:br>
              <a:rPr lang="en-US" sz="4200" dirty="0" smtClean="0"/>
            </a:br>
            <a:r>
              <a:rPr lang="zh-TW" altLang="en-US" sz="4200" dirty="0"/>
              <a:t>傳道考察報</a:t>
            </a:r>
            <a:r>
              <a:rPr lang="zh-TW" altLang="en-US" sz="4200" dirty="0" smtClean="0"/>
              <a:t>告 </a:t>
            </a:r>
            <a:r>
              <a:rPr lang="en-US" altLang="zh-TW" sz="4200" dirty="0" smtClean="0"/>
              <a:t>1/2</a:t>
            </a:r>
            <a:endParaRPr lang="en-US" sz="4200" dirty="0"/>
          </a:p>
        </p:txBody>
      </p:sp>
      <p:sp>
        <p:nvSpPr>
          <p:cNvPr id="3" name="Content Placeholder 2"/>
          <p:cNvSpPr>
            <a:spLocks noGrp="1"/>
          </p:cNvSpPr>
          <p:nvPr>
            <p:ph idx="1"/>
          </p:nvPr>
        </p:nvSpPr>
        <p:spPr>
          <a:xfrm>
            <a:off x="196948" y="1586582"/>
            <a:ext cx="8947052" cy="4806410"/>
          </a:xfrm>
        </p:spPr>
        <p:txBody>
          <a:bodyPr>
            <a:noAutofit/>
          </a:bodyPr>
          <a:lstStyle/>
          <a:p>
            <a:r>
              <a:rPr lang="en-US" altLang="zh-TW" sz="3200" b="1" dirty="0"/>
              <a:t>2016</a:t>
            </a:r>
            <a:r>
              <a:rPr lang="zh-TW" altLang="en-US" sz="3200" b="1" dirty="0"/>
              <a:t>年</a:t>
            </a:r>
            <a:r>
              <a:rPr lang="en-US" altLang="zh-TW" sz="3200" b="1" dirty="0"/>
              <a:t>8</a:t>
            </a:r>
            <a:r>
              <a:rPr lang="zh-TW" altLang="en-US" sz="3200" b="1" dirty="0"/>
              <a:t>月</a:t>
            </a:r>
            <a:r>
              <a:rPr lang="en-US" altLang="zh-TW" sz="3200" b="1" dirty="0"/>
              <a:t>20</a:t>
            </a:r>
            <a:r>
              <a:rPr lang="zh-TW" altLang="en-US" sz="3200" b="1" dirty="0"/>
              <a:t>日經由執委會通過千</a:t>
            </a:r>
            <a:r>
              <a:rPr lang="zh-TW" altLang="en-US" sz="3200" b="1" dirty="0" smtClean="0"/>
              <a:t>橡</a:t>
            </a:r>
            <a:r>
              <a:rPr lang="zh-CN" altLang="en-US" sz="3200" b="1" dirty="0" smtClean="0"/>
              <a:t>城基督</a:t>
            </a:r>
            <a:r>
              <a:rPr lang="zh-TW" altLang="en-US" sz="3200" b="1" dirty="0" smtClean="0"/>
              <a:t>教</a:t>
            </a:r>
            <a:r>
              <a:rPr lang="zh-TW" altLang="en-US" sz="3200" b="1" dirty="0"/>
              <a:t>會承認合格會員為傳</a:t>
            </a:r>
            <a:r>
              <a:rPr lang="zh-TW" altLang="en-US" sz="3200" b="1" dirty="0" smtClean="0"/>
              <a:t>道所</a:t>
            </a:r>
            <a:r>
              <a:rPr lang="zh-TW" altLang="en-US" sz="3200" b="1" dirty="0"/>
              <a:t>根據的原</a:t>
            </a:r>
            <a:r>
              <a:rPr lang="zh-TW" altLang="en-US" sz="3200" b="1" dirty="0" smtClean="0"/>
              <a:t>則</a:t>
            </a:r>
            <a:r>
              <a:rPr lang="zh-CN" altLang="en-US" sz="3200" b="1" dirty="0" smtClean="0"/>
              <a:t>：</a:t>
            </a:r>
            <a:r>
              <a:rPr lang="zh-TW" altLang="en-US" sz="3200" b="1" dirty="0" smtClean="0"/>
              <a:t> </a:t>
            </a:r>
            <a:endParaRPr lang="en-US" altLang="zh-TW" sz="3200" b="1" dirty="0" smtClean="0"/>
          </a:p>
          <a:p>
            <a:endParaRPr lang="en-US" sz="3200" b="1" dirty="0" smtClean="0"/>
          </a:p>
          <a:p>
            <a:pPr lvl="1">
              <a:spcBef>
                <a:spcPts val="0"/>
              </a:spcBef>
              <a:buFont typeface="Arial" panose="020B0604020202020204" pitchFamily="34" charset="0"/>
              <a:buChar char="•"/>
            </a:pPr>
            <a:r>
              <a:rPr lang="zh-TW" altLang="en-US" sz="3200" b="1" kern="0" dirty="0">
                <a:solidFill>
                  <a:srgbClr val="353535"/>
                </a:solidFill>
                <a:ea typeface="SimSun" panose="02010600030101010101" pitchFamily="2" charset="-122"/>
                <a:cs typeface="Times" panose="02020603050405020304" pitchFamily="18" charset="0"/>
              </a:rPr>
              <a:t>會員身份：以千</a:t>
            </a:r>
            <a:r>
              <a:rPr lang="zh-TW" altLang="en-US" sz="3200" b="1" kern="0" dirty="0" smtClean="0">
                <a:solidFill>
                  <a:srgbClr val="353535"/>
                </a:solidFill>
                <a:ea typeface="SimSun" panose="02010600030101010101" pitchFamily="2" charset="-122"/>
                <a:cs typeface="Times" panose="02020603050405020304" pitchFamily="18" charset="0"/>
              </a:rPr>
              <a:t>橡</a:t>
            </a:r>
            <a:r>
              <a:rPr lang="zh-CN" altLang="en-US" sz="3200" b="1" kern="0" dirty="0" smtClean="0">
                <a:solidFill>
                  <a:srgbClr val="353535"/>
                </a:solidFill>
                <a:ea typeface="SimSun" panose="02010600030101010101" pitchFamily="2" charset="-122"/>
                <a:cs typeface="Times" panose="02020603050405020304" pitchFamily="18" charset="0"/>
              </a:rPr>
              <a:t>城基督</a:t>
            </a:r>
            <a:r>
              <a:rPr lang="zh-TW" altLang="en-US" sz="3200" b="1" kern="0" dirty="0" smtClean="0">
                <a:solidFill>
                  <a:srgbClr val="353535"/>
                </a:solidFill>
                <a:ea typeface="SimSun" panose="02010600030101010101" pitchFamily="2" charset="-122"/>
                <a:cs typeface="Times" panose="02020603050405020304" pitchFamily="18" charset="0"/>
              </a:rPr>
              <a:t>教</a:t>
            </a:r>
            <a:r>
              <a:rPr lang="zh-TW" altLang="en-US" sz="3200" b="1" kern="0" dirty="0">
                <a:solidFill>
                  <a:srgbClr val="353535"/>
                </a:solidFill>
                <a:ea typeface="SimSun" panose="02010600030101010101" pitchFamily="2" charset="-122"/>
                <a:cs typeface="Times" panose="02020603050405020304" pitchFamily="18" charset="0"/>
              </a:rPr>
              <a:t>會為母</a:t>
            </a:r>
            <a:r>
              <a:rPr lang="zh-TW" altLang="en-US" sz="3200" b="1" kern="0" dirty="0" smtClean="0">
                <a:solidFill>
                  <a:srgbClr val="353535"/>
                </a:solidFill>
                <a:ea typeface="SimSun" panose="02010600030101010101" pitchFamily="2" charset="-122"/>
                <a:cs typeface="Times" panose="02020603050405020304" pitchFamily="18" charset="0"/>
              </a:rPr>
              <a:t>會</a:t>
            </a:r>
            <a:endParaRPr lang="en-US" altLang="zh-TW" sz="3200" b="1" kern="0" dirty="0" smtClean="0">
              <a:solidFill>
                <a:srgbClr val="353535"/>
              </a:solidFill>
              <a:ea typeface="SimSun" panose="02010600030101010101" pitchFamily="2" charset="-122"/>
              <a:cs typeface="Times" panose="02020603050405020304" pitchFamily="18" charset="0"/>
            </a:endParaRPr>
          </a:p>
          <a:p>
            <a:pPr lvl="1">
              <a:spcBef>
                <a:spcPts val="0"/>
              </a:spcBef>
              <a:buFont typeface="Arial" panose="020B0604020202020204" pitchFamily="34" charset="0"/>
              <a:buChar char="•"/>
            </a:pPr>
            <a:r>
              <a:rPr lang="zh-TW" altLang="en-US" sz="3200" b="1" kern="0" dirty="0">
                <a:solidFill>
                  <a:srgbClr val="353535"/>
                </a:solidFill>
                <a:ea typeface="SimSun" panose="02010600030101010101" pitchFamily="2" charset="-122"/>
                <a:cs typeface="Times" panose="02020603050405020304" pitchFamily="18" charset="0"/>
              </a:rPr>
              <a:t>裝備：由牧長團認可的神學院畢</a:t>
            </a:r>
            <a:r>
              <a:rPr lang="zh-TW" altLang="en-US" sz="3200" b="1" kern="0" dirty="0" smtClean="0">
                <a:solidFill>
                  <a:srgbClr val="353535"/>
                </a:solidFill>
                <a:ea typeface="SimSun" panose="02010600030101010101" pitchFamily="2" charset="-122"/>
                <a:cs typeface="Times" panose="02020603050405020304" pitchFamily="18" charset="0"/>
              </a:rPr>
              <a:t>業</a:t>
            </a:r>
            <a:endParaRPr lang="en-US" altLang="zh-TW" sz="3200" b="1" kern="0" dirty="0" smtClean="0">
              <a:solidFill>
                <a:srgbClr val="353535"/>
              </a:solidFill>
              <a:ea typeface="SimSun" panose="02010600030101010101" pitchFamily="2" charset="-122"/>
              <a:cs typeface="Times" panose="02020603050405020304" pitchFamily="18" charset="0"/>
            </a:endParaRPr>
          </a:p>
          <a:p>
            <a:pPr lvl="1">
              <a:spcBef>
                <a:spcPts val="0"/>
              </a:spcBef>
              <a:buFont typeface="Arial" panose="020B0604020202020204" pitchFamily="34" charset="0"/>
              <a:buChar char="•"/>
            </a:pPr>
            <a:r>
              <a:rPr lang="zh-TW" altLang="en-US" sz="3200" b="1" kern="0" dirty="0">
                <a:solidFill>
                  <a:srgbClr val="353535"/>
                </a:solidFill>
                <a:ea typeface="SimSun" panose="02010600030101010101" pitchFamily="2" charset="-122"/>
                <a:cs typeface="Times" panose="02020603050405020304" pitchFamily="18" charset="0"/>
              </a:rPr>
              <a:t>意願：同意接受這個職稱和責</a:t>
            </a:r>
            <a:r>
              <a:rPr lang="zh-TW" altLang="en-US" sz="3200" b="1" kern="0" dirty="0" smtClean="0">
                <a:solidFill>
                  <a:srgbClr val="353535"/>
                </a:solidFill>
                <a:ea typeface="SimSun" panose="02010600030101010101" pitchFamily="2" charset="-122"/>
                <a:cs typeface="Times" panose="02020603050405020304" pitchFamily="18" charset="0"/>
              </a:rPr>
              <a:t>任</a:t>
            </a:r>
            <a:endParaRPr lang="en-US" altLang="zh-TW" sz="3200" b="1" kern="0" dirty="0" smtClean="0">
              <a:solidFill>
                <a:srgbClr val="353535"/>
              </a:solidFill>
              <a:ea typeface="SimSun" panose="02010600030101010101" pitchFamily="2" charset="-122"/>
              <a:cs typeface="Times" panose="02020603050405020304" pitchFamily="18" charset="0"/>
            </a:endParaRPr>
          </a:p>
          <a:p>
            <a:pPr lvl="1">
              <a:spcBef>
                <a:spcPts val="0"/>
              </a:spcBef>
              <a:buFont typeface="Arial" panose="020B0604020202020204" pitchFamily="34" charset="0"/>
              <a:buChar char="•"/>
            </a:pPr>
            <a:r>
              <a:rPr lang="zh-TW" altLang="en-US" sz="3200" b="1" kern="0" dirty="0" smtClean="0">
                <a:solidFill>
                  <a:srgbClr val="353535"/>
                </a:solidFill>
                <a:ea typeface="SimSun" panose="02010600030101010101" pitchFamily="2" charset="-122"/>
                <a:cs typeface="Times" panose="02020603050405020304" pitchFamily="18" charset="0"/>
              </a:rPr>
              <a:t>確</a:t>
            </a:r>
            <a:r>
              <a:rPr lang="zh-TW" altLang="en-US" sz="3200" b="1" kern="0" dirty="0">
                <a:solidFill>
                  <a:srgbClr val="353535"/>
                </a:solidFill>
                <a:ea typeface="SimSun" panose="02010600030101010101" pitchFamily="2" charset="-122"/>
                <a:cs typeface="Times" panose="02020603050405020304" pitchFamily="18" charset="0"/>
              </a:rPr>
              <a:t>認：經過牧長團面談並獲得牧長團</a:t>
            </a:r>
            <a:r>
              <a:rPr lang="zh-TW" altLang="en-US" sz="3200" b="1" kern="0" dirty="0" smtClean="0">
                <a:solidFill>
                  <a:srgbClr val="353535"/>
                </a:solidFill>
                <a:ea typeface="SimSun" panose="02010600030101010101" pitchFamily="2" charset="-122"/>
                <a:cs typeface="Times" panose="02020603050405020304" pitchFamily="18" charset="0"/>
              </a:rPr>
              <a:t>支持</a:t>
            </a:r>
            <a:endParaRPr lang="en-US" altLang="zh-TW" sz="3200" b="1" kern="0" dirty="0" smtClean="0">
              <a:solidFill>
                <a:srgbClr val="353535"/>
              </a:solidFill>
              <a:ea typeface="SimSun" panose="02010600030101010101" pitchFamily="2" charset="-122"/>
              <a:cs typeface="Times" panose="02020603050405020304" pitchFamily="18" charset="0"/>
            </a:endParaRPr>
          </a:p>
          <a:p>
            <a:pPr lvl="1">
              <a:spcBef>
                <a:spcPts val="0"/>
              </a:spcBef>
              <a:buFont typeface="Arial" panose="020B0604020202020204" pitchFamily="34" charset="0"/>
              <a:buChar char="•"/>
            </a:pPr>
            <a:r>
              <a:rPr lang="zh-TW" altLang="en-US" sz="3200" b="1" kern="0" dirty="0">
                <a:solidFill>
                  <a:srgbClr val="353535"/>
                </a:solidFill>
                <a:ea typeface="SimSun" panose="02010600030101010101" pitchFamily="2" charset="-122"/>
                <a:cs typeface="Times" panose="02020603050405020304" pitchFamily="18" charset="0"/>
              </a:rPr>
              <a:t>牧長團定期（建議一年一次）核查傳道人，若建議並通過採取撤銷職稱的行動，則由執委會通知該傳道人</a:t>
            </a:r>
            <a:endParaRPr lang="en-US" sz="3200" b="1" dirty="0" smtClean="0">
              <a:solidFill>
                <a:schemeClr val="tx1">
                  <a:lumMod val="75000"/>
                  <a:lumOff val="25000"/>
                </a:schemeClr>
              </a:solidFill>
            </a:endParaRPr>
          </a:p>
        </p:txBody>
      </p:sp>
    </p:spTree>
    <p:extLst>
      <p:ext uri="{BB962C8B-B14F-4D97-AF65-F5344CB8AC3E}">
        <p14:creationId xmlns:p14="http://schemas.microsoft.com/office/powerpoint/2010/main" val="616185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4043"/>
            <a:ext cx="8229600" cy="1216058"/>
          </a:xfrm>
        </p:spPr>
        <p:txBody>
          <a:bodyPr/>
          <a:lstStyle/>
          <a:p>
            <a:pPr>
              <a:lnSpc>
                <a:spcPct val="100000"/>
              </a:lnSpc>
            </a:pPr>
            <a:r>
              <a:rPr lang="en-US" sz="4200" dirty="0"/>
              <a:t>Minister Examination </a:t>
            </a:r>
            <a:r>
              <a:rPr lang="en-US" sz="4200" dirty="0" smtClean="0"/>
              <a:t>Report</a:t>
            </a:r>
            <a:br>
              <a:rPr lang="en-US" sz="4200" dirty="0" smtClean="0"/>
            </a:br>
            <a:r>
              <a:rPr lang="zh-TW" altLang="en-US" sz="4200" dirty="0"/>
              <a:t>傳道考察報</a:t>
            </a:r>
            <a:r>
              <a:rPr lang="zh-TW" altLang="en-US" sz="4200" dirty="0" smtClean="0"/>
              <a:t>告 </a:t>
            </a:r>
            <a:r>
              <a:rPr lang="en-US" altLang="zh-TW" sz="4200" dirty="0" smtClean="0"/>
              <a:t>2/2</a:t>
            </a:r>
            <a:endParaRPr lang="en-US" sz="4200" dirty="0"/>
          </a:p>
        </p:txBody>
      </p:sp>
      <p:sp>
        <p:nvSpPr>
          <p:cNvPr id="3" name="Content Placeholder 2"/>
          <p:cNvSpPr>
            <a:spLocks noGrp="1"/>
          </p:cNvSpPr>
          <p:nvPr>
            <p:ph idx="1"/>
          </p:nvPr>
        </p:nvSpPr>
        <p:spPr>
          <a:xfrm>
            <a:off x="0" y="1605696"/>
            <a:ext cx="8975188" cy="4806410"/>
          </a:xfrm>
        </p:spPr>
        <p:txBody>
          <a:bodyPr>
            <a:noAutofit/>
          </a:bodyPr>
          <a:lstStyle/>
          <a:p>
            <a:pPr algn="ctr"/>
            <a:r>
              <a:rPr lang="zh-TW" altLang="en-US" sz="2800" b="1" dirty="0"/>
              <a:t>認可趙安恬為傳</a:t>
            </a:r>
            <a:r>
              <a:rPr lang="zh-TW" altLang="en-US" sz="2800" b="1" dirty="0" smtClean="0"/>
              <a:t>道人</a:t>
            </a:r>
            <a:endParaRPr lang="en-US" altLang="zh-TW" sz="2800" b="1" dirty="0" smtClean="0"/>
          </a:p>
          <a:p>
            <a:endParaRPr lang="en-US" sz="1200" b="1" dirty="0" smtClean="0"/>
          </a:p>
          <a:p>
            <a:pPr lvl="1">
              <a:spcBef>
                <a:spcPts val="0"/>
              </a:spcBef>
              <a:buFont typeface="Arial" panose="020B0604020202020204" pitchFamily="34" charset="0"/>
              <a:buChar char="•"/>
            </a:pPr>
            <a:r>
              <a:rPr lang="zh-TW" altLang="en-US" sz="2800" b="1" kern="0" dirty="0">
                <a:solidFill>
                  <a:schemeClr val="tx1"/>
                </a:solidFill>
                <a:ea typeface="SimSun" panose="02010600030101010101" pitchFamily="2" charset="-122"/>
                <a:cs typeface="Times" panose="02020603050405020304" pitchFamily="18" charset="0"/>
              </a:rPr>
              <a:t>會員身份</a:t>
            </a:r>
            <a:r>
              <a:rPr lang="zh-TW" altLang="en-US" sz="2800" b="1" kern="0" dirty="0" smtClean="0">
                <a:solidFill>
                  <a:schemeClr val="tx1"/>
                </a:solidFill>
                <a:ea typeface="SimSun" panose="02010600030101010101" pitchFamily="2" charset="-122"/>
                <a:cs typeface="Times" panose="02020603050405020304" pitchFamily="18" charset="0"/>
              </a:rPr>
              <a:t>：千橡</a:t>
            </a:r>
            <a:r>
              <a:rPr lang="zh-CN" altLang="en-US" sz="2800" b="1" kern="0" dirty="0" smtClean="0">
                <a:solidFill>
                  <a:schemeClr val="tx1"/>
                </a:solidFill>
                <a:ea typeface="SimSun" panose="02010600030101010101" pitchFamily="2" charset="-122"/>
                <a:cs typeface="Times" panose="02020603050405020304" pitchFamily="18" charset="0"/>
              </a:rPr>
              <a:t>城基督</a:t>
            </a:r>
            <a:r>
              <a:rPr lang="zh-TW" altLang="en-US" sz="2800" b="1" kern="0" dirty="0" smtClean="0">
                <a:solidFill>
                  <a:schemeClr val="tx1"/>
                </a:solidFill>
                <a:ea typeface="SimSun" panose="02010600030101010101" pitchFamily="2" charset="-122"/>
                <a:cs typeface="Times" panose="02020603050405020304" pitchFamily="18" charset="0"/>
              </a:rPr>
              <a:t>教會</a:t>
            </a:r>
            <a:r>
              <a:rPr lang="zh-CN" altLang="en-US" sz="2800" b="1" kern="0" dirty="0">
                <a:solidFill>
                  <a:schemeClr val="tx1"/>
                </a:solidFill>
                <a:ea typeface="SimSun" panose="02010600030101010101" pitchFamily="2" charset="-122"/>
                <a:cs typeface="Times" panose="02020603050405020304" pitchFamily="18" charset="0"/>
              </a:rPr>
              <a:t>是趙</a:t>
            </a:r>
            <a:r>
              <a:rPr lang="zh-CN" altLang="en-US" sz="2800" b="1" kern="0" dirty="0" smtClean="0">
                <a:solidFill>
                  <a:schemeClr val="tx1"/>
                </a:solidFill>
                <a:ea typeface="SimSun" panose="02010600030101010101" pitchFamily="2" charset="-122"/>
                <a:cs typeface="Times" panose="02020603050405020304" pitchFamily="18" charset="0"/>
              </a:rPr>
              <a:t>安恬的</a:t>
            </a:r>
            <a:r>
              <a:rPr lang="zh-TW" altLang="en-US" sz="2800" b="1" kern="0" dirty="0" smtClean="0">
                <a:solidFill>
                  <a:schemeClr val="tx1"/>
                </a:solidFill>
                <a:ea typeface="SimSun" panose="02010600030101010101" pitchFamily="2" charset="-122"/>
                <a:cs typeface="Times" panose="02020603050405020304" pitchFamily="18" charset="0"/>
              </a:rPr>
              <a:t>母會</a:t>
            </a:r>
            <a:endParaRPr lang="en-US" altLang="zh-TW" sz="2800" b="1" kern="0" dirty="0" smtClean="0">
              <a:solidFill>
                <a:schemeClr val="tx1"/>
              </a:solidFill>
              <a:ea typeface="SimSun" panose="02010600030101010101" pitchFamily="2" charset="-122"/>
              <a:cs typeface="Times" panose="02020603050405020304" pitchFamily="18" charset="0"/>
            </a:endParaRPr>
          </a:p>
          <a:p>
            <a:pPr lvl="1">
              <a:spcBef>
                <a:spcPts val="0"/>
              </a:spcBef>
              <a:buFont typeface="Arial" panose="020B0604020202020204" pitchFamily="34" charset="0"/>
              <a:buChar char="•"/>
            </a:pPr>
            <a:r>
              <a:rPr lang="zh-TW" altLang="en-US" sz="2800" b="1" kern="0" dirty="0">
                <a:solidFill>
                  <a:schemeClr val="tx1"/>
                </a:solidFill>
                <a:ea typeface="SimSun" panose="02010600030101010101" pitchFamily="2" charset="-122"/>
                <a:cs typeface="Times" panose="02020603050405020304" pitchFamily="18" charset="0"/>
              </a:rPr>
              <a:t>裝備：</a:t>
            </a:r>
            <a:r>
              <a:rPr lang="en-US" altLang="zh-TW" sz="2800" b="1" kern="0" dirty="0" smtClean="0">
                <a:solidFill>
                  <a:schemeClr val="tx1"/>
                </a:solidFill>
                <a:ea typeface="SimSun" panose="02010600030101010101" pitchFamily="2" charset="-122"/>
                <a:cs typeface="Times" panose="02020603050405020304" pitchFamily="18" charset="0"/>
              </a:rPr>
              <a:t>201</a:t>
            </a:r>
            <a:r>
              <a:rPr lang="en-US" altLang="zh-CN" sz="2800" b="1" kern="0" dirty="0" smtClean="0">
                <a:solidFill>
                  <a:schemeClr val="tx1"/>
                </a:solidFill>
                <a:ea typeface="SimSun" panose="02010600030101010101" pitchFamily="2" charset="-122"/>
                <a:cs typeface="Times" panose="02020603050405020304" pitchFamily="18" charset="0"/>
              </a:rPr>
              <a:t>6</a:t>
            </a:r>
            <a:r>
              <a:rPr lang="zh-TW" altLang="en-US" sz="2800" b="1" kern="0" dirty="0" smtClean="0">
                <a:solidFill>
                  <a:schemeClr val="tx1"/>
                </a:solidFill>
                <a:ea typeface="SimSun" panose="02010600030101010101" pitchFamily="2" charset="-122"/>
                <a:cs typeface="Times" panose="02020603050405020304" pitchFamily="18" charset="0"/>
              </a:rPr>
              <a:t>年</a:t>
            </a:r>
            <a:r>
              <a:rPr lang="zh-TW" altLang="en-US" sz="2800" b="1" kern="0" dirty="0">
                <a:solidFill>
                  <a:schemeClr val="tx1"/>
                </a:solidFill>
                <a:ea typeface="SimSun" panose="02010600030101010101" pitchFamily="2" charset="-122"/>
                <a:cs typeface="Times" panose="02020603050405020304" pitchFamily="18" charset="0"/>
              </a:rPr>
              <a:t>由惠頓大學畢業，獲跨文化研究與宣教碩士學</a:t>
            </a:r>
            <a:r>
              <a:rPr lang="zh-TW" altLang="en-US" sz="2800" b="1" kern="0" dirty="0" smtClean="0">
                <a:solidFill>
                  <a:schemeClr val="tx1"/>
                </a:solidFill>
                <a:ea typeface="SimSun" panose="02010600030101010101" pitchFamily="2" charset="-122"/>
                <a:cs typeface="Times" panose="02020603050405020304" pitchFamily="18" charset="0"/>
              </a:rPr>
              <a:t>位</a:t>
            </a:r>
            <a:r>
              <a:rPr lang="zh-CN" altLang="en-US" sz="2800" b="1" kern="0" dirty="0" smtClean="0">
                <a:solidFill>
                  <a:schemeClr val="tx1"/>
                </a:solidFill>
                <a:ea typeface="SimSun" panose="02010600030101010101" pitchFamily="2" charset="-122"/>
                <a:cs typeface="Times" panose="02020603050405020304" pitchFamily="18" charset="0"/>
              </a:rPr>
              <a:t>。</a:t>
            </a:r>
            <a:r>
              <a:rPr lang="zh-TW" altLang="en-US" sz="2800" b="1" kern="0" dirty="0">
                <a:solidFill>
                  <a:schemeClr val="tx1"/>
                </a:solidFill>
                <a:ea typeface="SimSun" panose="02010600030101010101" pitchFamily="2" charset="-122"/>
                <a:cs typeface="Times" panose="02020603050405020304" pitchFamily="18" charset="0"/>
              </a:rPr>
              <a:t>惠頓大</a:t>
            </a:r>
            <a:r>
              <a:rPr lang="zh-TW" altLang="en-US" sz="2800" b="1" kern="0" dirty="0" smtClean="0">
                <a:solidFill>
                  <a:schemeClr val="tx1"/>
                </a:solidFill>
                <a:ea typeface="SimSun" panose="02010600030101010101" pitchFamily="2" charset="-122"/>
                <a:cs typeface="Times" panose="02020603050405020304" pitchFamily="18" charset="0"/>
              </a:rPr>
              <a:t>學</a:t>
            </a:r>
            <a:r>
              <a:rPr lang="zh-CN" altLang="en-US" sz="2800" b="1" kern="0" dirty="0" smtClean="0">
                <a:solidFill>
                  <a:schemeClr val="tx1"/>
                </a:solidFill>
                <a:ea typeface="SimSun" panose="02010600030101010101" pitchFamily="2" charset="-122"/>
                <a:cs typeface="Times" panose="02020603050405020304" pitchFamily="18" charset="0"/>
              </a:rPr>
              <a:t>為</a:t>
            </a:r>
            <a:r>
              <a:rPr lang="zh-TW" altLang="en-US" sz="2800" b="1" kern="100" dirty="0" smtClean="0">
                <a:solidFill>
                  <a:schemeClr val="tx1"/>
                </a:solidFill>
                <a:ea typeface="PMingLiU" panose="02020500000000000000" pitchFamily="18" charset="-120"/>
              </a:rPr>
              <a:t>牧長</a:t>
            </a:r>
            <a:r>
              <a:rPr lang="zh-CN" altLang="en-US" sz="2800" b="1" kern="100" dirty="0" smtClean="0">
                <a:solidFill>
                  <a:schemeClr val="tx1"/>
                </a:solidFill>
                <a:ea typeface="PMingLiU" panose="02020500000000000000" pitchFamily="18" charset="-120"/>
              </a:rPr>
              <a:t>認可。</a:t>
            </a:r>
            <a:endParaRPr lang="en-US" altLang="zh-TW" sz="2800" b="1" kern="100" dirty="0" smtClean="0">
              <a:solidFill>
                <a:schemeClr val="tx1"/>
              </a:solidFill>
              <a:ea typeface="PMingLiU" panose="02020500000000000000" pitchFamily="18" charset="-120"/>
            </a:endParaRPr>
          </a:p>
          <a:p>
            <a:pPr lvl="1">
              <a:spcBef>
                <a:spcPts val="0"/>
              </a:spcBef>
              <a:buFont typeface="Arial" panose="020B0604020202020204" pitchFamily="34" charset="0"/>
              <a:buChar char="•"/>
            </a:pPr>
            <a:r>
              <a:rPr lang="zh-TW" altLang="en-US" sz="2800" b="1" kern="0" dirty="0">
                <a:solidFill>
                  <a:schemeClr val="tx1"/>
                </a:solidFill>
                <a:ea typeface="SimSun" panose="02010600030101010101" pitchFamily="2" charset="-122"/>
                <a:cs typeface="Times" panose="02020603050405020304" pitchFamily="18" charset="0"/>
              </a:rPr>
              <a:t>意願：趙安恬同意接受這個職稱和責</a:t>
            </a:r>
            <a:r>
              <a:rPr lang="zh-TW" altLang="en-US" sz="2800" b="1" kern="0" dirty="0" smtClean="0">
                <a:solidFill>
                  <a:schemeClr val="tx1"/>
                </a:solidFill>
                <a:ea typeface="SimSun" panose="02010600030101010101" pitchFamily="2" charset="-122"/>
                <a:cs typeface="Times" panose="02020603050405020304" pitchFamily="18" charset="0"/>
              </a:rPr>
              <a:t>任</a:t>
            </a:r>
            <a:endParaRPr lang="en-US" altLang="zh-TW" sz="2800" b="1" kern="0" dirty="0" smtClean="0">
              <a:solidFill>
                <a:schemeClr val="tx1"/>
              </a:solidFill>
              <a:ea typeface="SimSun" panose="02010600030101010101" pitchFamily="2" charset="-122"/>
              <a:cs typeface="Times" panose="02020603050405020304" pitchFamily="18" charset="0"/>
            </a:endParaRPr>
          </a:p>
          <a:p>
            <a:pPr lvl="1">
              <a:spcBef>
                <a:spcPts val="0"/>
              </a:spcBef>
              <a:buFont typeface="Arial" panose="020B0604020202020204" pitchFamily="34" charset="0"/>
              <a:buChar char="•"/>
            </a:pPr>
            <a:r>
              <a:rPr lang="zh-TW" altLang="en-US" sz="2800" b="1" kern="0" dirty="0">
                <a:solidFill>
                  <a:schemeClr val="tx1"/>
                </a:solidFill>
                <a:ea typeface="SimSun" panose="02010600030101010101" pitchFamily="2" charset="-122"/>
                <a:cs typeface="Times" panose="02020603050405020304" pitchFamily="18" charset="0"/>
              </a:rPr>
              <a:t>經過牧長團考察面談後獲得確</a:t>
            </a:r>
            <a:r>
              <a:rPr lang="zh-TW" altLang="en-US" sz="2800" b="1" kern="0" dirty="0" smtClean="0">
                <a:solidFill>
                  <a:schemeClr val="tx1"/>
                </a:solidFill>
                <a:ea typeface="SimSun" panose="02010600030101010101" pitchFamily="2" charset="-122"/>
                <a:cs typeface="Times" panose="02020603050405020304" pitchFamily="18" charset="0"/>
              </a:rPr>
              <a:t>認</a:t>
            </a:r>
            <a:endParaRPr lang="en-US" altLang="zh-TW" sz="2800" b="1" kern="0" dirty="0" smtClean="0">
              <a:solidFill>
                <a:schemeClr val="tx1"/>
              </a:solidFill>
              <a:ea typeface="SimSun" panose="02010600030101010101" pitchFamily="2" charset="-122"/>
              <a:cs typeface="Times" panose="02020603050405020304" pitchFamily="18" charset="0"/>
            </a:endParaRPr>
          </a:p>
          <a:p>
            <a:pPr lvl="1">
              <a:spcBef>
                <a:spcPts val="0"/>
              </a:spcBef>
              <a:buFont typeface="Arial" panose="020B0604020202020204" pitchFamily="34" charset="0"/>
              <a:buChar char="•"/>
            </a:pPr>
            <a:r>
              <a:rPr lang="zh-TW" altLang="en-US" sz="2800" b="1" kern="0" dirty="0" smtClean="0">
                <a:solidFill>
                  <a:schemeClr val="tx1"/>
                </a:solidFill>
                <a:ea typeface="SimSun" panose="02010600030101010101" pitchFamily="2" charset="-122"/>
                <a:cs typeface="Times" panose="02020603050405020304" pitchFamily="18" charset="0"/>
              </a:rPr>
              <a:t>千</a:t>
            </a:r>
            <a:r>
              <a:rPr lang="zh-TW" altLang="en-US" sz="2800" b="1" kern="0" dirty="0">
                <a:solidFill>
                  <a:schemeClr val="tx1"/>
                </a:solidFill>
                <a:ea typeface="SimSun" panose="02010600030101010101" pitchFamily="2" charset="-122"/>
                <a:cs typeface="Times" panose="02020603050405020304" pitchFamily="18" charset="0"/>
              </a:rPr>
              <a:t>橡城基督教會作為差派教會，將按照與趙安恬宣教士和相關差傳機構達成的協議，設專有團隊定期了解趙安恬的心身靈、事工、財務各方面的情況並給予支持，也鼓勵趙安恬對千橡城基督教會的宣教事工給予建議和推動。</a:t>
            </a:r>
            <a:endParaRPr lang="en-US" sz="2800" b="1" dirty="0" smtClean="0">
              <a:solidFill>
                <a:schemeClr val="tx1">
                  <a:lumMod val="75000"/>
                  <a:lumOff val="25000"/>
                </a:schemeClr>
              </a:solidFill>
            </a:endParaRPr>
          </a:p>
        </p:txBody>
      </p:sp>
    </p:spTree>
    <p:extLst>
      <p:ext uri="{BB962C8B-B14F-4D97-AF65-F5344CB8AC3E}">
        <p14:creationId xmlns:p14="http://schemas.microsoft.com/office/powerpoint/2010/main" val="4052816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115"/>
            <a:ext cx="8229600" cy="1216058"/>
          </a:xfrm>
        </p:spPr>
        <p:txBody>
          <a:bodyPr/>
          <a:lstStyle/>
          <a:p>
            <a:pPr>
              <a:lnSpc>
                <a:spcPct val="100000"/>
              </a:lnSpc>
            </a:pPr>
            <a:r>
              <a:rPr lang="en-US" sz="4200" dirty="0"/>
              <a:t>Missionary Examination Report </a:t>
            </a:r>
            <a:r>
              <a:rPr lang="en-US" sz="4200" dirty="0" smtClean="0"/>
              <a:t/>
            </a:r>
            <a:br>
              <a:rPr lang="en-US" sz="4200" dirty="0" smtClean="0"/>
            </a:br>
            <a:r>
              <a:rPr lang="zh-CN" altLang="en-US" sz="4200" dirty="0" smtClean="0">
                <a:latin typeface="Microsoft YaHei (Headings)"/>
              </a:rPr>
              <a:t>差傳考察報告 </a:t>
            </a:r>
            <a:r>
              <a:rPr lang="en-US" altLang="zh-CN" sz="4200" dirty="0" smtClean="0">
                <a:latin typeface="Microsoft YaHei (Headings)"/>
              </a:rPr>
              <a:t>1/2</a:t>
            </a:r>
            <a:endParaRPr lang="en-US" sz="4200" dirty="0">
              <a:latin typeface="Microsoft YaHei (Headings)"/>
            </a:endParaRPr>
          </a:p>
        </p:txBody>
      </p:sp>
      <p:sp>
        <p:nvSpPr>
          <p:cNvPr id="3" name="Content Placeholder 2"/>
          <p:cNvSpPr>
            <a:spLocks noGrp="1"/>
          </p:cNvSpPr>
          <p:nvPr>
            <p:ph idx="1"/>
          </p:nvPr>
        </p:nvSpPr>
        <p:spPr>
          <a:xfrm>
            <a:off x="295422" y="1461441"/>
            <a:ext cx="8707901" cy="4806410"/>
          </a:xfrm>
        </p:spPr>
        <p:txBody>
          <a:bodyPr>
            <a:noAutofit/>
          </a:bodyPr>
          <a:lstStyle/>
          <a:p>
            <a:r>
              <a:rPr lang="en-US" altLang="zh-TW" sz="2800" b="1" dirty="0" smtClean="0"/>
              <a:t>Emily Chao </a:t>
            </a:r>
            <a:r>
              <a:rPr lang="zh-TW" altLang="en-US" sz="2800" b="1" dirty="0" smtClean="0"/>
              <a:t>趙</a:t>
            </a:r>
            <a:r>
              <a:rPr lang="zh-TW" altLang="en-US" sz="2800" b="1" dirty="0"/>
              <a:t>安恬</a:t>
            </a:r>
            <a:r>
              <a:rPr lang="en-US" sz="2800" b="1" dirty="0"/>
              <a:t> </a:t>
            </a:r>
            <a:endParaRPr lang="en-US" sz="2800" b="1" dirty="0" smtClean="0"/>
          </a:p>
          <a:p>
            <a:r>
              <a:rPr lang="en-US" sz="2800" b="1" dirty="0" smtClean="0"/>
              <a:t>Joined </a:t>
            </a:r>
            <a:r>
              <a:rPr lang="en-US" sz="2800" b="1" dirty="0"/>
              <a:t>CCCTO Since Childhood 1993</a:t>
            </a:r>
          </a:p>
          <a:p>
            <a:r>
              <a:rPr lang="en-US" sz="2800" b="1" dirty="0" smtClean="0"/>
              <a:t>Fluent </a:t>
            </a:r>
            <a:r>
              <a:rPr lang="en-US" sz="2800" b="1" dirty="0"/>
              <a:t>in English, advanced in Mandarin, beginner in Cantonese</a:t>
            </a:r>
          </a:p>
          <a:p>
            <a:r>
              <a:rPr lang="en-US" sz="2800" b="1" dirty="0" smtClean="0"/>
              <a:t>BA </a:t>
            </a:r>
            <a:r>
              <a:rPr lang="en-US" sz="2800" b="1" dirty="0"/>
              <a:t>in English Literature from UCSB in 2011</a:t>
            </a:r>
          </a:p>
          <a:p>
            <a:r>
              <a:rPr lang="en-US" sz="2800" b="1" dirty="0" smtClean="0"/>
              <a:t>Studied </a:t>
            </a:r>
            <a:r>
              <a:rPr lang="en-US" sz="2800" b="1" dirty="0"/>
              <a:t>and taught in China</a:t>
            </a:r>
          </a:p>
          <a:p>
            <a:r>
              <a:rPr lang="en-US" sz="2800" b="1" dirty="0" smtClean="0"/>
              <a:t>MA </a:t>
            </a:r>
            <a:r>
              <a:rPr lang="en-US" sz="2800" b="1" dirty="0"/>
              <a:t>in Intercultural Studies and Missions from Wheaton College in 201</a:t>
            </a:r>
            <a:r>
              <a:rPr lang="en-US" sz="2800" b="1" dirty="0" smtClean="0"/>
              <a:t>​6</a:t>
            </a:r>
            <a:endParaRPr lang="en-US" sz="2800" b="1" dirty="0"/>
          </a:p>
          <a:p>
            <a:r>
              <a:rPr lang="en-US" sz="2800" b="1" dirty="0" smtClean="0"/>
              <a:t>Ministered </a:t>
            </a:r>
            <a:r>
              <a:rPr lang="en-US" sz="2800" b="1" dirty="0"/>
              <a:t>at CCCTO and CCSV</a:t>
            </a:r>
          </a:p>
          <a:p>
            <a:r>
              <a:rPr lang="en-US" sz="2800" b="1" dirty="0" smtClean="0"/>
              <a:t>Mission </a:t>
            </a:r>
            <a:r>
              <a:rPr lang="en-US" sz="2800" b="1" dirty="0"/>
              <a:t>work in China, Indonesia and other parts of Asia</a:t>
            </a:r>
            <a:endParaRPr lang="en-US" sz="2800" b="1" dirty="0" smtClean="0"/>
          </a:p>
        </p:txBody>
      </p:sp>
    </p:spTree>
    <p:extLst>
      <p:ext uri="{BB962C8B-B14F-4D97-AF65-F5344CB8AC3E}">
        <p14:creationId xmlns:p14="http://schemas.microsoft.com/office/powerpoint/2010/main" val="257981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150" y="1779105"/>
            <a:ext cx="9038199" cy="4615416"/>
          </a:xfrm>
        </p:spPr>
        <p:txBody>
          <a:bodyPr>
            <a:noAutofit/>
          </a:bodyPr>
          <a:lstStyle/>
          <a:p>
            <a:r>
              <a:rPr lang="en-US" sz="2800" b="1" dirty="0" smtClean="0"/>
              <a:t>Mission </a:t>
            </a:r>
            <a:r>
              <a:rPr lang="en-US" sz="2800" b="1" dirty="0"/>
              <a:t>field in Hong Kong SAR, China</a:t>
            </a:r>
          </a:p>
          <a:p>
            <a:r>
              <a:rPr lang="en-US" sz="2800" b="1" dirty="0" smtClean="0"/>
              <a:t>Mission </a:t>
            </a:r>
            <a:r>
              <a:rPr lang="en-US" sz="2800" b="1" dirty="0"/>
              <a:t>organization is Pioneers www.pioneers.org</a:t>
            </a:r>
          </a:p>
          <a:p>
            <a:r>
              <a:rPr lang="en-US" sz="2800" b="1" dirty="0" smtClean="0"/>
              <a:t>Minister </a:t>
            </a:r>
            <a:r>
              <a:rPr lang="en-US" sz="2800" b="1" dirty="0"/>
              <a:t>to Muslim women and children (refugees, migrant workers, immigrants)</a:t>
            </a:r>
          </a:p>
          <a:p>
            <a:r>
              <a:rPr lang="en-US" sz="2800" b="1" dirty="0" smtClean="0"/>
              <a:t>Plan </a:t>
            </a:r>
            <a:r>
              <a:rPr lang="en-US" sz="2800" b="1" dirty="0"/>
              <a:t>to stay January 2017-indefinite (at least 2 years)</a:t>
            </a:r>
          </a:p>
          <a:p>
            <a:r>
              <a:rPr lang="en-US" sz="2800" b="1" dirty="0" smtClean="0"/>
              <a:t>Focus </a:t>
            </a:r>
            <a:r>
              <a:rPr lang="en-US" sz="2800" b="1" dirty="0"/>
              <a:t>on education language tutoring of Muslim refugees and migrant workers (women and children), volunteer administration support for local Christian NGO, and hospitality/friendship ministry to the Muslim community. </a:t>
            </a:r>
          </a:p>
        </p:txBody>
      </p:sp>
      <p:sp>
        <p:nvSpPr>
          <p:cNvPr id="5" name="Title 1"/>
          <p:cNvSpPr>
            <a:spLocks noGrp="1"/>
          </p:cNvSpPr>
          <p:nvPr>
            <p:ph type="title"/>
          </p:nvPr>
        </p:nvSpPr>
        <p:spPr>
          <a:xfrm>
            <a:off x="457200" y="0"/>
            <a:ext cx="8229600" cy="1600200"/>
          </a:xfrm>
        </p:spPr>
        <p:txBody>
          <a:bodyPr/>
          <a:lstStyle/>
          <a:p>
            <a:pPr>
              <a:lnSpc>
                <a:spcPct val="100000"/>
              </a:lnSpc>
            </a:pPr>
            <a:r>
              <a:rPr lang="en-US" sz="4200" dirty="0"/>
              <a:t>Missionary Examination Report </a:t>
            </a:r>
            <a:r>
              <a:rPr lang="en-US" sz="4200" dirty="0" smtClean="0"/>
              <a:t/>
            </a:r>
            <a:br>
              <a:rPr lang="en-US" sz="4200" dirty="0" smtClean="0"/>
            </a:br>
            <a:r>
              <a:rPr lang="zh-CN" altLang="en-US" sz="4200" dirty="0">
                <a:latin typeface="Microsoft YaHei (Headings)"/>
              </a:rPr>
              <a:t>差傳</a:t>
            </a:r>
            <a:r>
              <a:rPr lang="zh-CN" altLang="en-US" sz="4200" dirty="0" smtClean="0">
                <a:latin typeface="Microsoft YaHei (Headings)"/>
              </a:rPr>
              <a:t>考</a:t>
            </a:r>
            <a:r>
              <a:rPr lang="zh-CN" altLang="en-US" sz="4200" dirty="0">
                <a:latin typeface="Microsoft YaHei (Headings)"/>
              </a:rPr>
              <a:t>察報</a:t>
            </a:r>
            <a:r>
              <a:rPr lang="zh-CN" altLang="en-US" sz="4200" dirty="0" smtClean="0">
                <a:latin typeface="Microsoft YaHei (Headings)"/>
              </a:rPr>
              <a:t>告 </a:t>
            </a:r>
            <a:r>
              <a:rPr lang="en-US" altLang="zh-CN" sz="4200" dirty="0" smtClean="0">
                <a:latin typeface="Microsoft YaHei (Headings)"/>
              </a:rPr>
              <a:t>2/2</a:t>
            </a:r>
            <a:endParaRPr lang="en-US" sz="4200" dirty="0"/>
          </a:p>
        </p:txBody>
      </p:sp>
    </p:spTree>
    <p:extLst>
      <p:ext uri="{BB962C8B-B14F-4D97-AF65-F5344CB8AC3E}">
        <p14:creationId xmlns:p14="http://schemas.microsoft.com/office/powerpoint/2010/main" val="2756523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3336"/>
            <a:ext cx="8229600" cy="1837509"/>
          </a:xfrm>
        </p:spPr>
        <p:txBody>
          <a:bodyPr/>
          <a:lstStyle/>
          <a:p>
            <a:r>
              <a:rPr lang="en-US" sz="6000" dirty="0" smtClean="0"/>
              <a:t>ORDINATION</a:t>
            </a:r>
            <a:br>
              <a:rPr lang="en-US" sz="6000" dirty="0" smtClean="0"/>
            </a:br>
            <a:r>
              <a:rPr lang="zh-CN" altLang="en-US" sz="6000" dirty="0"/>
              <a:t>按立儀式</a:t>
            </a:r>
            <a:endParaRPr lang="en-US" sz="6000" dirty="0"/>
          </a:p>
        </p:txBody>
      </p:sp>
    </p:spTree>
    <p:extLst>
      <p:ext uri="{BB962C8B-B14F-4D97-AF65-F5344CB8AC3E}">
        <p14:creationId xmlns:p14="http://schemas.microsoft.com/office/powerpoint/2010/main" val="757487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61257" y="278674"/>
            <a:ext cx="8482149" cy="4737463"/>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ltLang="zh-TW" sz="4800" dirty="0" smtClean="0">
                <a:latin typeface="+mj-ea"/>
              </a:rPr>
              <a:t>Prelude</a:t>
            </a:r>
          </a:p>
          <a:p>
            <a:r>
              <a:rPr lang="zh-CN" altLang="en-US" sz="4800" dirty="0">
                <a:latin typeface="+mj-ea"/>
              </a:rPr>
              <a:t>宣</a:t>
            </a:r>
            <a:r>
              <a:rPr lang="zh-CN" altLang="en-US" sz="4800" dirty="0" smtClean="0">
                <a:latin typeface="+mj-ea"/>
              </a:rPr>
              <a:t>召</a:t>
            </a:r>
            <a:endParaRPr lang="en-US" altLang="zh-CN" sz="4800" dirty="0" smtClean="0">
              <a:latin typeface="+mj-ea"/>
            </a:endParaRPr>
          </a:p>
          <a:p>
            <a:endParaRPr lang="en-US" altLang="zh-CN" sz="4800" dirty="0">
              <a:latin typeface="+mj-ea"/>
            </a:endParaRPr>
          </a:p>
          <a:p>
            <a:pPr algn="l">
              <a:lnSpc>
                <a:spcPct val="100000"/>
              </a:lnSpc>
            </a:pPr>
            <a:r>
              <a:rPr lang="en-US" altLang="zh-CN" sz="3600" dirty="0">
                <a:latin typeface="+mj-ea"/>
              </a:rPr>
              <a:t>Again Jesus said, “Peace be with you! As the Father has sent me, I am sending you</a:t>
            </a:r>
            <a:r>
              <a:rPr lang="en-US" altLang="zh-CN" sz="3600" dirty="0" smtClean="0">
                <a:latin typeface="+mj-ea"/>
              </a:rPr>
              <a:t>.”  </a:t>
            </a:r>
            <a:r>
              <a:rPr lang="en-US" altLang="zh-CN" sz="3200" dirty="0" smtClean="0">
                <a:latin typeface="+mj-ea"/>
              </a:rPr>
              <a:t>- John 20:21</a:t>
            </a:r>
          </a:p>
          <a:p>
            <a:pPr algn="l">
              <a:lnSpc>
                <a:spcPct val="100000"/>
              </a:lnSpc>
            </a:pPr>
            <a:endParaRPr lang="en-US" altLang="zh-CN" sz="3200" dirty="0" smtClean="0">
              <a:latin typeface="+mj-ea"/>
            </a:endParaRPr>
          </a:p>
          <a:p>
            <a:pPr algn="l">
              <a:lnSpc>
                <a:spcPct val="100000"/>
              </a:lnSpc>
            </a:pPr>
            <a:r>
              <a:rPr lang="zh-TW" altLang="en-US" sz="3200" dirty="0" smtClean="0">
                <a:latin typeface="+mj-ea"/>
              </a:rPr>
              <a:t>耶 </a:t>
            </a:r>
            <a:r>
              <a:rPr lang="zh-TW" altLang="en-US" sz="3200" dirty="0">
                <a:latin typeface="+mj-ea"/>
              </a:rPr>
              <a:t>穌 又 對 他 們 說 ： 願 你 們 平 安 ！ 父 怎 樣 差 遣 了 我 ， 我 也 照 樣 差 遣 你 們 </a:t>
            </a:r>
            <a:r>
              <a:rPr lang="zh-TW" altLang="en-US" sz="3200" dirty="0" smtClean="0">
                <a:latin typeface="+mj-ea"/>
              </a:rPr>
              <a:t>。</a:t>
            </a:r>
            <a:endParaRPr lang="en-US" altLang="zh-TW" sz="3200" dirty="0" smtClean="0">
              <a:latin typeface="+mj-ea"/>
            </a:endParaRPr>
          </a:p>
          <a:p>
            <a:pPr algn="r">
              <a:lnSpc>
                <a:spcPct val="100000"/>
              </a:lnSpc>
            </a:pPr>
            <a:r>
              <a:rPr lang="zh-TW" altLang="en-US" sz="3200" dirty="0" smtClean="0">
                <a:latin typeface="+mj-ea"/>
              </a:rPr>
              <a:t> </a:t>
            </a:r>
            <a:r>
              <a:rPr lang="en-US" altLang="zh-TW" sz="3200" dirty="0" smtClean="0">
                <a:latin typeface="+mj-ea"/>
              </a:rPr>
              <a:t>- </a:t>
            </a:r>
            <a:r>
              <a:rPr lang="zh-TW" altLang="en-US" sz="3200" dirty="0" smtClean="0">
                <a:latin typeface="+mj-ea"/>
              </a:rPr>
              <a:t>約 </a:t>
            </a:r>
            <a:r>
              <a:rPr lang="zh-TW" altLang="en-US" sz="3200" dirty="0">
                <a:latin typeface="+mj-ea"/>
              </a:rPr>
              <a:t>翰 福 音 </a:t>
            </a:r>
            <a:r>
              <a:rPr lang="en-US" altLang="zh-TW" sz="3200" dirty="0">
                <a:latin typeface="+mj-ea"/>
              </a:rPr>
              <a:t>20:21</a:t>
            </a:r>
            <a:endParaRPr lang="en-US" altLang="zh-CN" sz="3200" dirty="0" smtClean="0">
              <a:latin typeface="+mj-ea"/>
            </a:endParaRPr>
          </a:p>
          <a:p>
            <a:endParaRPr lang="en-US" altLang="zh-TW" sz="4800" dirty="0">
              <a:latin typeface="+mj-ea"/>
            </a:endParaRPr>
          </a:p>
          <a:p>
            <a:endParaRPr lang="en-US" altLang="zh-TW" sz="4800" dirty="0" smtClean="0">
              <a:latin typeface="+mj-ea"/>
            </a:endParaRPr>
          </a:p>
        </p:txBody>
      </p:sp>
    </p:spTree>
    <p:extLst>
      <p:ext uri="{BB962C8B-B14F-4D97-AF65-F5344CB8AC3E}">
        <p14:creationId xmlns:p14="http://schemas.microsoft.com/office/powerpoint/2010/main" val="401205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3336"/>
            <a:ext cx="8229600" cy="1837509"/>
          </a:xfrm>
        </p:spPr>
        <p:txBody>
          <a:bodyPr/>
          <a:lstStyle/>
          <a:p>
            <a:r>
              <a:rPr lang="en-US" sz="6000" dirty="0" smtClean="0"/>
              <a:t>SENDING</a:t>
            </a:r>
            <a:br>
              <a:rPr lang="en-US" sz="6000" dirty="0" smtClean="0"/>
            </a:br>
            <a:r>
              <a:rPr lang="zh-CN" altLang="en-US" sz="6000" dirty="0"/>
              <a:t>差派儀式</a:t>
            </a:r>
            <a:endParaRPr lang="en-US" sz="6000" dirty="0"/>
          </a:p>
        </p:txBody>
      </p:sp>
    </p:spTree>
    <p:extLst>
      <p:ext uri="{BB962C8B-B14F-4D97-AF65-F5344CB8AC3E}">
        <p14:creationId xmlns:p14="http://schemas.microsoft.com/office/powerpoint/2010/main" val="2408919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2836"/>
            <a:ext cx="8229600" cy="1837509"/>
          </a:xfrm>
        </p:spPr>
        <p:txBody>
          <a:bodyPr/>
          <a:lstStyle/>
          <a:p>
            <a:r>
              <a:rPr lang="en-US" sz="5400" dirty="0"/>
              <a:t>Charge to the </a:t>
            </a:r>
            <a:r>
              <a:rPr lang="en-US" sz="5400" dirty="0" smtClean="0"/>
              <a:t>Candidate </a:t>
            </a:r>
            <a:br>
              <a:rPr lang="en-US" sz="5400" dirty="0" smtClean="0"/>
            </a:br>
            <a:r>
              <a:rPr lang="zh-TW" altLang="en-US" sz="5400" dirty="0"/>
              <a:t>訓勉新傳道宣教士</a:t>
            </a:r>
            <a:endParaRPr lang="en-US" sz="5400" dirty="0"/>
          </a:p>
        </p:txBody>
      </p:sp>
      <p:sp>
        <p:nvSpPr>
          <p:cNvPr id="3" name="Title 1"/>
          <p:cNvSpPr txBox="1">
            <a:spLocks/>
          </p:cNvSpPr>
          <p:nvPr/>
        </p:nvSpPr>
        <p:spPr>
          <a:xfrm>
            <a:off x="868017" y="3737113"/>
            <a:ext cx="6685722" cy="1277793"/>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200" dirty="0" smtClean="0"/>
              <a:t>By Rev. </a:t>
            </a:r>
            <a:r>
              <a:rPr lang="en-US" sz="3200" dirty="0" err="1" smtClean="0"/>
              <a:t>Youping</a:t>
            </a:r>
            <a:r>
              <a:rPr lang="en-US" sz="3200" dirty="0" smtClean="0"/>
              <a:t> Wang</a:t>
            </a:r>
            <a:br>
              <a:rPr lang="en-US" sz="3200" dirty="0" smtClean="0"/>
            </a:br>
            <a:r>
              <a:rPr lang="zh-CN" altLang="en-US" sz="3200" dirty="0" smtClean="0"/>
              <a:t>王友平牧師</a:t>
            </a:r>
            <a:endParaRPr lang="en-US" sz="3200" dirty="0"/>
          </a:p>
        </p:txBody>
      </p:sp>
    </p:spTree>
    <p:extLst>
      <p:ext uri="{BB962C8B-B14F-4D97-AF65-F5344CB8AC3E}">
        <p14:creationId xmlns:p14="http://schemas.microsoft.com/office/powerpoint/2010/main" val="2629157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0"/>
            <a:ext cx="8338930" cy="1216058"/>
          </a:xfrm>
        </p:spPr>
        <p:txBody>
          <a:bodyPr/>
          <a:lstStyle/>
          <a:p>
            <a:pPr>
              <a:lnSpc>
                <a:spcPct val="100000"/>
              </a:lnSpc>
            </a:pPr>
            <a:r>
              <a:rPr lang="en-US" sz="3600" dirty="0"/>
              <a:t>On Being an Example of </a:t>
            </a:r>
            <a:r>
              <a:rPr lang="en-US" sz="3600" dirty="0" smtClean="0"/>
              <a:t/>
            </a:r>
            <a:br>
              <a:rPr lang="en-US" sz="3600" dirty="0" smtClean="0"/>
            </a:br>
            <a:r>
              <a:rPr lang="en-US" sz="3600" dirty="0" smtClean="0"/>
              <a:t>Servant </a:t>
            </a:r>
            <a:r>
              <a:rPr lang="en-US" sz="3600" dirty="0"/>
              <a:t>of </a:t>
            </a:r>
            <a:r>
              <a:rPr lang="en-US" sz="3600" dirty="0" smtClean="0"/>
              <a:t>God (1/8)</a:t>
            </a:r>
            <a:endParaRPr lang="en-US" sz="3600" dirty="0"/>
          </a:p>
        </p:txBody>
      </p:sp>
      <p:sp>
        <p:nvSpPr>
          <p:cNvPr id="3" name="Content Placeholder 2"/>
          <p:cNvSpPr>
            <a:spLocks noGrp="1"/>
          </p:cNvSpPr>
          <p:nvPr>
            <p:ph idx="1"/>
          </p:nvPr>
        </p:nvSpPr>
        <p:spPr>
          <a:xfrm>
            <a:off x="76200" y="1216058"/>
            <a:ext cx="8953500" cy="5432392"/>
          </a:xfrm>
        </p:spPr>
        <p:txBody>
          <a:bodyPr>
            <a:noAutofit/>
          </a:bodyPr>
          <a:lstStyle/>
          <a:p>
            <a:pPr marL="0" indent="0">
              <a:buNone/>
            </a:pPr>
            <a:r>
              <a:rPr lang="en-US" sz="3600" dirty="0"/>
              <a:t>We celebrate today the Ordination and Missionary Sending Service of Emily Chao, who is our  first home-grown CCCTO missionary to be send out. This is indeed a happy day for us, and let’s welcome her. May all glory and honor be given to  Him.  </a:t>
            </a:r>
          </a:p>
          <a:p>
            <a:pPr marL="0" indent="0">
              <a:buNone/>
            </a:pPr>
            <a:endParaRPr lang="en-US" sz="1200" dirty="0"/>
          </a:p>
          <a:p>
            <a:pPr marL="0" indent="0">
              <a:buNone/>
            </a:pPr>
            <a:r>
              <a:rPr lang="en-US" sz="3600" dirty="0"/>
              <a:t>From the Scripture just read: I Tim. 4: 10-16,   I want to emphasize vs. 12</a:t>
            </a:r>
            <a:r>
              <a:rPr lang="en-US" sz="3600" dirty="0" smtClean="0"/>
              <a:t>: “</a:t>
            </a:r>
            <a:r>
              <a:rPr lang="en-US" sz="3600" dirty="0">
                <a:solidFill>
                  <a:srgbClr val="C00000"/>
                </a:solidFill>
              </a:rPr>
              <a:t>Do not let anyone look down on you because </a:t>
            </a:r>
            <a:r>
              <a:rPr lang="en-US" sz="3600" dirty="0" smtClean="0">
                <a:solidFill>
                  <a:srgbClr val="C00000"/>
                </a:solidFill>
              </a:rPr>
              <a:t>of</a:t>
            </a:r>
            <a:endParaRPr lang="en-US" sz="3600" dirty="0">
              <a:solidFill>
                <a:srgbClr val="C00000"/>
              </a:solidFill>
            </a:endParaRPr>
          </a:p>
        </p:txBody>
      </p:sp>
    </p:spTree>
    <p:extLst>
      <p:ext uri="{BB962C8B-B14F-4D97-AF65-F5344CB8AC3E}">
        <p14:creationId xmlns:p14="http://schemas.microsoft.com/office/powerpoint/2010/main" val="884296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0"/>
            <a:ext cx="8338930" cy="1216058"/>
          </a:xfrm>
        </p:spPr>
        <p:txBody>
          <a:bodyPr/>
          <a:lstStyle/>
          <a:p>
            <a:pPr>
              <a:lnSpc>
                <a:spcPct val="100000"/>
              </a:lnSpc>
            </a:pPr>
            <a:r>
              <a:rPr lang="en-US" sz="3600" dirty="0"/>
              <a:t>On Being an Example of </a:t>
            </a:r>
            <a:r>
              <a:rPr lang="en-US" sz="3600" dirty="0" smtClean="0"/>
              <a:t/>
            </a:r>
            <a:br>
              <a:rPr lang="en-US" sz="3600" dirty="0" smtClean="0"/>
            </a:br>
            <a:r>
              <a:rPr lang="en-US" sz="3600" dirty="0" smtClean="0"/>
              <a:t>Servant </a:t>
            </a:r>
            <a:r>
              <a:rPr lang="en-US" sz="3600" dirty="0"/>
              <a:t>of </a:t>
            </a:r>
            <a:r>
              <a:rPr lang="en-US" sz="3600" dirty="0" smtClean="0"/>
              <a:t>God (2/8)</a:t>
            </a:r>
            <a:endParaRPr lang="en-US" sz="3600" dirty="0"/>
          </a:p>
        </p:txBody>
      </p:sp>
      <p:sp>
        <p:nvSpPr>
          <p:cNvPr id="3" name="Content Placeholder 2"/>
          <p:cNvSpPr>
            <a:spLocks noGrp="1"/>
          </p:cNvSpPr>
          <p:nvPr>
            <p:ph idx="1"/>
          </p:nvPr>
        </p:nvSpPr>
        <p:spPr>
          <a:xfrm>
            <a:off x="457200" y="1216058"/>
            <a:ext cx="8496300" cy="5641942"/>
          </a:xfrm>
        </p:spPr>
        <p:txBody>
          <a:bodyPr>
            <a:noAutofit/>
          </a:bodyPr>
          <a:lstStyle/>
          <a:p>
            <a:pPr marL="0" indent="0">
              <a:buNone/>
            </a:pPr>
            <a:r>
              <a:rPr lang="en-US" sz="3600" dirty="0" smtClean="0">
                <a:solidFill>
                  <a:srgbClr val="C00000"/>
                </a:solidFill>
              </a:rPr>
              <a:t>are </a:t>
            </a:r>
            <a:r>
              <a:rPr lang="en-US" sz="3600" dirty="0">
                <a:solidFill>
                  <a:srgbClr val="C00000"/>
                </a:solidFill>
              </a:rPr>
              <a:t>young, but set an example for the believers in speech, in life, and love, in faith and in purity</a:t>
            </a:r>
            <a:r>
              <a:rPr lang="en-US" sz="3600" dirty="0"/>
              <a:t>.”</a:t>
            </a:r>
          </a:p>
          <a:p>
            <a:pPr marL="0" indent="0">
              <a:buNone/>
            </a:pPr>
            <a:r>
              <a:rPr lang="en-US" sz="3600" dirty="0"/>
              <a:t>I want to bring few words of exhortation to Emily as an evangelist. Why does Paul say: “Don’t let anyone look down on you because are young”?  Could it be that some members of the congregants were well into age, and they may have not listened to the young  preacher, </a:t>
            </a:r>
          </a:p>
        </p:txBody>
      </p:sp>
    </p:spTree>
    <p:extLst>
      <p:ext uri="{BB962C8B-B14F-4D97-AF65-F5344CB8AC3E}">
        <p14:creationId xmlns:p14="http://schemas.microsoft.com/office/powerpoint/2010/main" val="735991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0"/>
            <a:ext cx="8338930" cy="1216058"/>
          </a:xfrm>
        </p:spPr>
        <p:txBody>
          <a:bodyPr/>
          <a:lstStyle/>
          <a:p>
            <a:pPr>
              <a:lnSpc>
                <a:spcPct val="100000"/>
              </a:lnSpc>
            </a:pPr>
            <a:r>
              <a:rPr lang="en-US" sz="3600" dirty="0"/>
              <a:t>On Being an Example of </a:t>
            </a:r>
            <a:r>
              <a:rPr lang="en-US" sz="3600" dirty="0" smtClean="0"/>
              <a:t/>
            </a:r>
            <a:br>
              <a:rPr lang="en-US" sz="3600" dirty="0" smtClean="0"/>
            </a:br>
            <a:r>
              <a:rPr lang="en-US" sz="3600" dirty="0" smtClean="0"/>
              <a:t>Servant </a:t>
            </a:r>
            <a:r>
              <a:rPr lang="en-US" sz="3600" dirty="0"/>
              <a:t>of </a:t>
            </a:r>
            <a:r>
              <a:rPr lang="en-US" sz="3600" dirty="0" smtClean="0"/>
              <a:t>God (3/8)</a:t>
            </a:r>
            <a:endParaRPr lang="en-US" sz="3600" dirty="0"/>
          </a:p>
        </p:txBody>
      </p:sp>
      <p:sp>
        <p:nvSpPr>
          <p:cNvPr id="3" name="Content Placeholder 2"/>
          <p:cNvSpPr>
            <a:spLocks noGrp="1"/>
          </p:cNvSpPr>
          <p:nvPr>
            <p:ph idx="1"/>
          </p:nvPr>
        </p:nvSpPr>
        <p:spPr>
          <a:xfrm>
            <a:off x="285750" y="1216058"/>
            <a:ext cx="8686800" cy="5394292"/>
          </a:xfrm>
        </p:spPr>
        <p:txBody>
          <a:bodyPr>
            <a:noAutofit/>
          </a:bodyPr>
          <a:lstStyle/>
          <a:p>
            <a:pPr marL="0" indent="0">
              <a:buNone/>
            </a:pPr>
            <a:r>
              <a:rPr lang="en-US" sz="3600" dirty="0" smtClean="0"/>
              <a:t>Timothy</a:t>
            </a:r>
            <a:r>
              <a:rPr lang="en-US" sz="3600" dirty="0"/>
              <a:t>?   Paul’s point is to set an example for believers.  Likewise, I want to encourage you in the Gospel work since you are being ordained as an evangelist and a full-time missionary, and entering the leadership of Church ministry.   From now on you are to please the Lord Jesus</a:t>
            </a:r>
            <a:r>
              <a:rPr lang="en-US" sz="3600" dirty="0" smtClean="0"/>
              <a:t>.</a:t>
            </a:r>
          </a:p>
          <a:p>
            <a:pPr marL="0" indent="0">
              <a:buNone/>
            </a:pPr>
            <a:endParaRPr lang="en-US" sz="1200" dirty="0"/>
          </a:p>
          <a:p>
            <a:pPr marL="0" indent="0">
              <a:buNone/>
            </a:pPr>
            <a:r>
              <a:rPr lang="en-US" sz="3600" dirty="0"/>
              <a:t>Emily the Evangelist, “What does the Lord want you to do?”</a:t>
            </a:r>
            <a:endParaRPr lang="en-US" sz="3600" dirty="0" smtClean="0"/>
          </a:p>
          <a:p>
            <a:pPr marL="0" indent="0">
              <a:buNone/>
            </a:pPr>
            <a:endParaRPr lang="en-US" sz="1200" dirty="0" smtClean="0"/>
          </a:p>
          <a:p>
            <a:pPr marL="0" indent="0">
              <a:buNone/>
            </a:pPr>
            <a:endParaRPr lang="en-US" sz="3600" dirty="0"/>
          </a:p>
        </p:txBody>
      </p:sp>
    </p:spTree>
    <p:extLst>
      <p:ext uri="{BB962C8B-B14F-4D97-AF65-F5344CB8AC3E}">
        <p14:creationId xmlns:p14="http://schemas.microsoft.com/office/powerpoint/2010/main" val="2387467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216058"/>
            <a:ext cx="8686800" cy="5641942"/>
          </a:xfrm>
        </p:spPr>
        <p:txBody>
          <a:bodyPr>
            <a:noAutofit/>
          </a:bodyPr>
          <a:lstStyle/>
          <a:p>
            <a:pPr marL="0" indent="0">
              <a:buNone/>
            </a:pPr>
            <a:endParaRPr lang="en-US" sz="1200" dirty="0" smtClean="0"/>
          </a:p>
          <a:p>
            <a:pPr marL="0" indent="0">
              <a:buNone/>
            </a:pPr>
            <a:r>
              <a:rPr lang="en-US" sz="3600" dirty="0" smtClean="0"/>
              <a:t>The </a:t>
            </a:r>
            <a:r>
              <a:rPr lang="en-US" sz="3600" dirty="0"/>
              <a:t>Key issue is to become an example to all believers, continually,  in all circumstances so that they don't look down on you because you are young. This is  the Lord’s  command to you.  Also being an example of your faith  is like leaving a “footprint, or model” of your conduct in words and actions to believers in their ears, hearts. </a:t>
            </a:r>
          </a:p>
        </p:txBody>
      </p:sp>
      <p:sp>
        <p:nvSpPr>
          <p:cNvPr id="5" name="Title 1"/>
          <p:cNvSpPr>
            <a:spLocks noGrp="1"/>
          </p:cNvSpPr>
          <p:nvPr>
            <p:ph type="title"/>
          </p:nvPr>
        </p:nvSpPr>
        <p:spPr/>
        <p:txBody>
          <a:bodyPr/>
          <a:lstStyle/>
          <a:p>
            <a:pPr>
              <a:lnSpc>
                <a:spcPct val="100000"/>
              </a:lnSpc>
            </a:pPr>
            <a:r>
              <a:rPr lang="en-US" sz="3600" dirty="0"/>
              <a:t>On Being an Example of </a:t>
            </a:r>
            <a:br>
              <a:rPr lang="en-US" sz="3600" dirty="0"/>
            </a:br>
            <a:r>
              <a:rPr lang="en-US" sz="3600" dirty="0"/>
              <a:t>Servant of God </a:t>
            </a:r>
            <a:r>
              <a:rPr lang="en-US" sz="3600" dirty="0" smtClean="0"/>
              <a:t>(4/8)</a:t>
            </a:r>
            <a:endParaRPr lang="en-US" sz="3600" dirty="0"/>
          </a:p>
        </p:txBody>
      </p:sp>
    </p:spTree>
    <p:extLst>
      <p:ext uri="{BB962C8B-B14F-4D97-AF65-F5344CB8AC3E}">
        <p14:creationId xmlns:p14="http://schemas.microsoft.com/office/powerpoint/2010/main" val="3536799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482758"/>
            <a:ext cx="8686800" cy="4816442"/>
          </a:xfrm>
        </p:spPr>
        <p:txBody>
          <a:bodyPr>
            <a:noAutofit/>
          </a:bodyPr>
          <a:lstStyle/>
          <a:p>
            <a:pPr marL="0" indent="0">
              <a:buNone/>
            </a:pPr>
            <a:r>
              <a:rPr lang="en-US" sz="3600" dirty="0" smtClean="0"/>
              <a:t>It </a:t>
            </a:r>
            <a:r>
              <a:rPr lang="en-US" sz="3600" dirty="0"/>
              <a:t>is also recorded in God’s  Book of Life.  Your words can influence the future or even the destiny of those with whom you contact.  That’s why Paul says “Watch your life and doctrine closely. Persevere in them, because if you do,  you will save both yourself and your hearers.” </a:t>
            </a:r>
            <a:r>
              <a:rPr lang="en-US" sz="3600" dirty="0" smtClean="0"/>
              <a:t>on the verses </a:t>
            </a:r>
            <a:r>
              <a:rPr lang="en-US" sz="3600" dirty="0"/>
              <a:t>16. </a:t>
            </a:r>
          </a:p>
        </p:txBody>
      </p:sp>
      <p:sp>
        <p:nvSpPr>
          <p:cNvPr id="5" name="Title 1"/>
          <p:cNvSpPr>
            <a:spLocks noGrp="1"/>
          </p:cNvSpPr>
          <p:nvPr>
            <p:ph type="title"/>
          </p:nvPr>
        </p:nvSpPr>
        <p:spPr/>
        <p:txBody>
          <a:bodyPr/>
          <a:lstStyle/>
          <a:p>
            <a:pPr>
              <a:lnSpc>
                <a:spcPct val="100000"/>
              </a:lnSpc>
            </a:pPr>
            <a:r>
              <a:rPr lang="en-US" sz="3600" dirty="0"/>
              <a:t>On Being an Example of </a:t>
            </a:r>
            <a:br>
              <a:rPr lang="en-US" sz="3600" dirty="0"/>
            </a:br>
            <a:r>
              <a:rPr lang="en-US" sz="3600" dirty="0"/>
              <a:t>Servant of God </a:t>
            </a:r>
            <a:r>
              <a:rPr lang="en-US" sz="3600" dirty="0" smtClean="0"/>
              <a:t>(5/8)</a:t>
            </a:r>
            <a:endParaRPr lang="en-US" sz="3600" dirty="0"/>
          </a:p>
        </p:txBody>
      </p:sp>
    </p:spTree>
    <p:extLst>
      <p:ext uri="{BB962C8B-B14F-4D97-AF65-F5344CB8AC3E}">
        <p14:creationId xmlns:p14="http://schemas.microsoft.com/office/powerpoint/2010/main" val="29216943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082708"/>
            <a:ext cx="8820150" cy="5641942"/>
          </a:xfrm>
        </p:spPr>
        <p:txBody>
          <a:bodyPr>
            <a:noAutofit/>
          </a:bodyPr>
          <a:lstStyle/>
          <a:p>
            <a:pPr marL="0" indent="0">
              <a:buNone/>
            </a:pPr>
            <a:r>
              <a:rPr lang="en-US" sz="3600" dirty="0"/>
              <a:t>What are the requirements for being an example to believers</a:t>
            </a:r>
            <a:r>
              <a:rPr lang="en-US" sz="3600" dirty="0" smtClean="0"/>
              <a:t>?</a:t>
            </a:r>
          </a:p>
          <a:p>
            <a:pPr marL="0" indent="0">
              <a:buNone/>
            </a:pPr>
            <a:r>
              <a:rPr lang="en-US" sz="3600" dirty="0" smtClean="0">
                <a:solidFill>
                  <a:srgbClr val="C00000"/>
                </a:solidFill>
              </a:rPr>
              <a:t>1. </a:t>
            </a:r>
            <a:r>
              <a:rPr lang="en-US" sz="3600" dirty="0" smtClean="0"/>
              <a:t>Speech</a:t>
            </a:r>
            <a:r>
              <a:rPr lang="en-US" sz="3600" dirty="0"/>
              <a:t>:   Be careful in your speech whether in public or in private situations. There are many warnings from the Scripture on the use of our tongue.</a:t>
            </a:r>
          </a:p>
          <a:p>
            <a:pPr marL="0" indent="0">
              <a:buNone/>
            </a:pPr>
            <a:r>
              <a:rPr lang="en-US" sz="3600" dirty="0" smtClean="0">
                <a:solidFill>
                  <a:srgbClr val="C00000"/>
                </a:solidFill>
              </a:rPr>
              <a:t>2. </a:t>
            </a:r>
            <a:r>
              <a:rPr lang="en-US" sz="3600" dirty="0" smtClean="0"/>
              <a:t>Conduct</a:t>
            </a:r>
            <a:r>
              <a:rPr lang="en-US" sz="3600" dirty="0"/>
              <a:t>:  Your daily activities and conduct must be conducive to </a:t>
            </a:r>
          </a:p>
          <a:p>
            <a:pPr marL="0" indent="0">
              <a:buNone/>
            </a:pPr>
            <a:r>
              <a:rPr lang="en-US" sz="3600" dirty="0" smtClean="0">
                <a:solidFill>
                  <a:srgbClr val="C00000"/>
                </a:solidFill>
              </a:rPr>
              <a:t>3. </a:t>
            </a:r>
            <a:r>
              <a:rPr lang="en-US" sz="3600" dirty="0" smtClean="0"/>
              <a:t>Purity </a:t>
            </a:r>
            <a:r>
              <a:rPr lang="en-US" sz="3600" dirty="0"/>
              <a:t>of Life based on the principles of conduct found in the Scriptures</a:t>
            </a:r>
            <a:r>
              <a:rPr lang="en-US" sz="3600" dirty="0" smtClean="0"/>
              <a:t>.</a:t>
            </a:r>
            <a:endParaRPr lang="en-US" sz="3600" dirty="0"/>
          </a:p>
        </p:txBody>
      </p:sp>
      <p:sp>
        <p:nvSpPr>
          <p:cNvPr id="7" name="Title 1"/>
          <p:cNvSpPr>
            <a:spLocks noGrp="1"/>
          </p:cNvSpPr>
          <p:nvPr>
            <p:ph type="title"/>
          </p:nvPr>
        </p:nvSpPr>
        <p:spPr>
          <a:xfrm>
            <a:off x="347870" y="0"/>
            <a:ext cx="8338930" cy="1216058"/>
          </a:xfrm>
        </p:spPr>
        <p:txBody>
          <a:bodyPr/>
          <a:lstStyle/>
          <a:p>
            <a:pPr>
              <a:lnSpc>
                <a:spcPct val="100000"/>
              </a:lnSpc>
            </a:pPr>
            <a:r>
              <a:rPr lang="en-US" sz="3600" dirty="0"/>
              <a:t>On Being an Example of </a:t>
            </a:r>
            <a:br>
              <a:rPr lang="en-US" sz="3600" dirty="0"/>
            </a:br>
            <a:r>
              <a:rPr lang="en-US" sz="3600" dirty="0"/>
              <a:t>Servant of God </a:t>
            </a:r>
            <a:r>
              <a:rPr lang="en-US" sz="3600" dirty="0" smtClean="0"/>
              <a:t>(6/8)</a:t>
            </a:r>
            <a:endParaRPr lang="en-US" sz="3600" dirty="0"/>
          </a:p>
        </p:txBody>
      </p:sp>
    </p:spTree>
    <p:extLst>
      <p:ext uri="{BB962C8B-B14F-4D97-AF65-F5344CB8AC3E}">
        <p14:creationId xmlns:p14="http://schemas.microsoft.com/office/powerpoint/2010/main" val="1557960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425608"/>
            <a:ext cx="8820150" cy="5337142"/>
          </a:xfrm>
        </p:spPr>
        <p:txBody>
          <a:bodyPr>
            <a:noAutofit/>
          </a:bodyPr>
          <a:lstStyle/>
          <a:p>
            <a:pPr marL="0" indent="0">
              <a:buNone/>
            </a:pPr>
            <a:r>
              <a:rPr lang="en-US" sz="3600" dirty="0" smtClean="0">
                <a:solidFill>
                  <a:srgbClr val="C00000"/>
                </a:solidFill>
              </a:rPr>
              <a:t>4.</a:t>
            </a:r>
            <a:r>
              <a:rPr lang="en-US" sz="3600" dirty="0" smtClean="0"/>
              <a:t>Love</a:t>
            </a:r>
            <a:r>
              <a:rPr lang="en-US" sz="3600" dirty="0"/>
              <a:t>:  The Love of the Lord Jesus Christ be exemplified in your life, so that your life is one that is contagious to others.    </a:t>
            </a:r>
          </a:p>
          <a:p>
            <a:pPr marL="0" indent="0">
              <a:buNone/>
            </a:pPr>
            <a:r>
              <a:rPr lang="en-US" sz="3600" dirty="0" smtClean="0">
                <a:solidFill>
                  <a:srgbClr val="C00000"/>
                </a:solidFill>
              </a:rPr>
              <a:t>5.</a:t>
            </a:r>
            <a:r>
              <a:rPr lang="en-US" sz="3600" dirty="0" smtClean="0"/>
              <a:t>Faith</a:t>
            </a:r>
            <a:r>
              <a:rPr lang="en-US" sz="3600" dirty="0"/>
              <a:t>: Your faith in Christ will guide you through your failures, weakness, and let believers see you are only human.  Then your faith will become victorious through active obedience and thus helping others in return</a:t>
            </a:r>
            <a:r>
              <a:rPr lang="en-US" sz="3600" dirty="0" smtClean="0"/>
              <a:t>.</a:t>
            </a:r>
            <a:endParaRPr lang="en-US" sz="3600" dirty="0"/>
          </a:p>
        </p:txBody>
      </p:sp>
      <p:sp>
        <p:nvSpPr>
          <p:cNvPr id="7" name="Title 1"/>
          <p:cNvSpPr>
            <a:spLocks noGrp="1"/>
          </p:cNvSpPr>
          <p:nvPr>
            <p:ph type="title"/>
          </p:nvPr>
        </p:nvSpPr>
        <p:spPr>
          <a:xfrm>
            <a:off x="347870" y="0"/>
            <a:ext cx="8338930" cy="1216058"/>
          </a:xfrm>
        </p:spPr>
        <p:txBody>
          <a:bodyPr/>
          <a:lstStyle/>
          <a:p>
            <a:pPr>
              <a:lnSpc>
                <a:spcPct val="100000"/>
              </a:lnSpc>
            </a:pPr>
            <a:r>
              <a:rPr lang="en-US" sz="3600" dirty="0"/>
              <a:t>On Being an Example of </a:t>
            </a:r>
            <a:br>
              <a:rPr lang="en-US" sz="3600" dirty="0"/>
            </a:br>
            <a:r>
              <a:rPr lang="en-US" sz="3600" dirty="0"/>
              <a:t>Servant of God </a:t>
            </a:r>
            <a:r>
              <a:rPr lang="en-US" sz="3600" dirty="0" smtClean="0"/>
              <a:t>(7/8)</a:t>
            </a:r>
            <a:endParaRPr lang="en-US" sz="3600" dirty="0"/>
          </a:p>
        </p:txBody>
      </p:sp>
    </p:spTree>
    <p:extLst>
      <p:ext uri="{BB962C8B-B14F-4D97-AF65-F5344CB8AC3E}">
        <p14:creationId xmlns:p14="http://schemas.microsoft.com/office/powerpoint/2010/main" val="15969339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 y="1216058"/>
            <a:ext cx="9048750" cy="5641942"/>
          </a:xfrm>
        </p:spPr>
        <p:txBody>
          <a:bodyPr>
            <a:noAutofit/>
          </a:bodyPr>
          <a:lstStyle/>
          <a:p>
            <a:pPr marL="0" indent="0">
              <a:buNone/>
            </a:pPr>
            <a:r>
              <a:rPr lang="en-US" sz="3600" dirty="0"/>
              <a:t>May you be like Paul who said, “</a:t>
            </a:r>
            <a:r>
              <a:rPr lang="en-US" sz="3600" dirty="0">
                <a:solidFill>
                  <a:srgbClr val="C00000"/>
                </a:solidFill>
              </a:rPr>
              <a:t>Follow my example as I follow the examples of Christ</a:t>
            </a:r>
            <a:r>
              <a:rPr lang="en-US" sz="3600" dirty="0" smtClean="0"/>
              <a:t>.” </a:t>
            </a:r>
            <a:r>
              <a:rPr lang="en-US" sz="2800" dirty="0" smtClean="0"/>
              <a:t>(I </a:t>
            </a:r>
            <a:r>
              <a:rPr lang="en-US" sz="2800" dirty="0"/>
              <a:t>Cor. </a:t>
            </a:r>
            <a:r>
              <a:rPr lang="en-US" sz="2800" dirty="0" smtClean="0"/>
              <a:t>11:1).  </a:t>
            </a:r>
            <a:r>
              <a:rPr lang="en-US" sz="3600" dirty="0"/>
              <a:t>Thus you will bring others to become missionary warriors for Christ</a:t>
            </a:r>
            <a:r>
              <a:rPr lang="en-US" dirty="0"/>
              <a:t>. </a:t>
            </a:r>
          </a:p>
          <a:p>
            <a:pPr marL="0" indent="0">
              <a:buNone/>
            </a:pPr>
            <a:r>
              <a:rPr lang="en-US" sz="3600" dirty="0" smtClean="0"/>
              <a:t>Finally</a:t>
            </a:r>
            <a:r>
              <a:rPr lang="en-US" sz="3600" dirty="0"/>
              <a:t>, I exhort the members of CCCTO to pray constantly for you, and offering themselves for missionary service in His Kingdom, revive the Church and to enhance the vision and ministries of the Great Oaks Ministries Association.</a:t>
            </a:r>
          </a:p>
        </p:txBody>
      </p:sp>
      <p:sp>
        <p:nvSpPr>
          <p:cNvPr id="5" name="Title 1"/>
          <p:cNvSpPr>
            <a:spLocks noGrp="1"/>
          </p:cNvSpPr>
          <p:nvPr>
            <p:ph type="title"/>
          </p:nvPr>
        </p:nvSpPr>
        <p:spPr>
          <a:xfrm>
            <a:off x="347870" y="0"/>
            <a:ext cx="8338930" cy="1216058"/>
          </a:xfrm>
        </p:spPr>
        <p:txBody>
          <a:bodyPr/>
          <a:lstStyle/>
          <a:p>
            <a:pPr>
              <a:lnSpc>
                <a:spcPct val="100000"/>
              </a:lnSpc>
            </a:pPr>
            <a:r>
              <a:rPr lang="en-US" sz="3600" dirty="0"/>
              <a:t>On Being an Example of </a:t>
            </a:r>
            <a:br>
              <a:rPr lang="en-US" sz="3600" dirty="0"/>
            </a:br>
            <a:r>
              <a:rPr lang="en-US" sz="3600" dirty="0"/>
              <a:t>Servant of God </a:t>
            </a:r>
            <a:r>
              <a:rPr lang="en-US" sz="3600" dirty="0" smtClean="0"/>
              <a:t>(8/8)</a:t>
            </a:r>
            <a:endParaRPr lang="en-US" sz="3600" dirty="0"/>
          </a:p>
        </p:txBody>
      </p:sp>
    </p:spTree>
    <p:extLst>
      <p:ext uri="{BB962C8B-B14F-4D97-AF65-F5344CB8AC3E}">
        <p14:creationId xmlns:p14="http://schemas.microsoft.com/office/powerpoint/2010/main" val="2069643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372979" y="2520078"/>
            <a:ext cx="8229600" cy="1138646"/>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US" altLang="zh-TW" sz="3600" b="1" dirty="0" smtClean="0">
                <a:solidFill>
                  <a:srgbClr val="2F5897"/>
                </a:solidFill>
                <a:latin typeface="微軟正黑體"/>
              </a:rPr>
              <a:t>Give of Your Best to the Master</a:t>
            </a:r>
          </a:p>
          <a:p>
            <a:pPr>
              <a:lnSpc>
                <a:spcPct val="100000"/>
              </a:lnSpc>
            </a:pPr>
            <a:r>
              <a:rPr lang="en-US" altLang="zh-TW" sz="3600" dirty="0" smtClean="0">
                <a:solidFill>
                  <a:srgbClr val="2F5897"/>
                </a:solidFill>
                <a:latin typeface="微軟正黑體"/>
              </a:rPr>
              <a:t/>
            </a:r>
            <a:br>
              <a:rPr lang="en-US" altLang="zh-TW" sz="3600" dirty="0" smtClean="0">
                <a:solidFill>
                  <a:srgbClr val="2F5897"/>
                </a:solidFill>
                <a:latin typeface="微軟正黑體"/>
              </a:rPr>
            </a:br>
            <a:r>
              <a:rPr lang="zh-TW" altLang="en-US" sz="4400" b="1" dirty="0" smtClean="0">
                <a:solidFill>
                  <a:srgbClr val="2F5897"/>
                </a:solidFill>
                <a:latin typeface="微軟正黑體"/>
              </a:rPr>
              <a:t>將你最好的獻於主 </a:t>
            </a:r>
            <a:endParaRPr lang="en-US" sz="4400" b="1" dirty="0">
              <a:solidFill>
                <a:srgbClr val="2F5897"/>
              </a:solidFill>
            </a:endParaRPr>
          </a:p>
        </p:txBody>
      </p:sp>
    </p:spTree>
    <p:extLst>
      <p:ext uri="{BB962C8B-B14F-4D97-AF65-F5344CB8AC3E}">
        <p14:creationId xmlns:p14="http://schemas.microsoft.com/office/powerpoint/2010/main" val="2420117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7842"/>
            <a:ext cx="8229600" cy="2151016"/>
          </a:xfrm>
        </p:spPr>
        <p:txBody>
          <a:bodyPr/>
          <a:lstStyle/>
          <a:p>
            <a:r>
              <a:rPr lang="en-US" sz="4800" dirty="0"/>
              <a:t>Response by the </a:t>
            </a:r>
            <a:r>
              <a:rPr lang="en-US" sz="4800" dirty="0" smtClean="0"/>
              <a:t>Candidate </a:t>
            </a:r>
            <a:br>
              <a:rPr lang="en-US" sz="4800" dirty="0" smtClean="0"/>
            </a:br>
            <a:r>
              <a:rPr lang="zh-TW" altLang="en-US" sz="4800" dirty="0" smtClean="0"/>
              <a:t>回</a:t>
            </a:r>
            <a:r>
              <a:rPr lang="zh-TW" altLang="en-US" sz="4800" dirty="0"/>
              <a:t>應及述志</a:t>
            </a:r>
            <a:endParaRPr lang="en-US" sz="4800" dirty="0"/>
          </a:p>
        </p:txBody>
      </p:sp>
      <p:sp>
        <p:nvSpPr>
          <p:cNvPr id="3" name="Title 1"/>
          <p:cNvSpPr txBox="1">
            <a:spLocks/>
          </p:cNvSpPr>
          <p:nvPr/>
        </p:nvSpPr>
        <p:spPr>
          <a:xfrm>
            <a:off x="1056860" y="4214191"/>
            <a:ext cx="6685722" cy="1277793"/>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r"/>
            <a:r>
              <a:rPr lang="en-US" sz="3200" dirty="0" smtClean="0"/>
              <a:t>By </a:t>
            </a:r>
            <a:r>
              <a:rPr lang="en-US" altLang="zh-CN" sz="3200" smtClean="0"/>
              <a:t>Emily Ann  </a:t>
            </a:r>
            <a:r>
              <a:rPr lang="en-US" altLang="zh-CN" sz="3200" dirty="0" smtClean="0"/>
              <a:t>Chao</a:t>
            </a:r>
            <a:r>
              <a:rPr lang="en-US" sz="3200" dirty="0" smtClean="0"/>
              <a:t/>
            </a:r>
            <a:br>
              <a:rPr lang="en-US" sz="3200" dirty="0" smtClean="0"/>
            </a:br>
            <a:r>
              <a:rPr lang="zh-CN" altLang="en-US" sz="3200" dirty="0"/>
              <a:t>趙安恬</a:t>
            </a:r>
            <a:endParaRPr lang="en-US" sz="3200" dirty="0"/>
          </a:p>
        </p:txBody>
      </p:sp>
    </p:spTree>
    <p:extLst>
      <p:ext uri="{BB962C8B-B14F-4D97-AF65-F5344CB8AC3E}">
        <p14:creationId xmlns:p14="http://schemas.microsoft.com/office/powerpoint/2010/main" val="3197019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0"/>
            <a:ext cx="8338930" cy="1216058"/>
          </a:xfrm>
        </p:spPr>
        <p:txBody>
          <a:bodyPr/>
          <a:lstStyle/>
          <a:p>
            <a:r>
              <a:rPr lang="zh-CN" altLang="en-US" sz="3600" dirty="0"/>
              <a:t>回應及述</a:t>
            </a:r>
            <a:r>
              <a:rPr lang="zh-CN" altLang="en-US" sz="3600" dirty="0" smtClean="0"/>
              <a:t>志 </a:t>
            </a:r>
            <a:r>
              <a:rPr lang="en-US" altLang="zh-CN" sz="3600" dirty="0" smtClean="0"/>
              <a:t>(1/6)</a:t>
            </a:r>
            <a:endParaRPr lang="en-US" sz="3600" dirty="0"/>
          </a:p>
        </p:txBody>
      </p:sp>
      <p:sp>
        <p:nvSpPr>
          <p:cNvPr id="3" name="Content Placeholder 2"/>
          <p:cNvSpPr>
            <a:spLocks noGrp="1"/>
          </p:cNvSpPr>
          <p:nvPr>
            <p:ph idx="1"/>
          </p:nvPr>
        </p:nvSpPr>
        <p:spPr>
          <a:xfrm>
            <a:off x="203200" y="1256698"/>
            <a:ext cx="8686800" cy="5489542"/>
          </a:xfrm>
        </p:spPr>
        <p:txBody>
          <a:bodyPr>
            <a:noAutofit/>
          </a:bodyPr>
          <a:lstStyle/>
          <a:p>
            <a:pPr marL="0" indent="0">
              <a:buNone/>
            </a:pPr>
            <a:r>
              <a:rPr lang="zh-TW" altLang="en-US" sz="3600" dirty="0"/>
              <a:t>謝謝各位來參加這個特別的典禮。今天是我人生中一個重要的里程碑，我很高興能與大家一起分享這個值得紀念的時刻。</a:t>
            </a:r>
          </a:p>
          <a:p>
            <a:pPr marL="0" indent="0">
              <a:buNone/>
            </a:pPr>
            <a:endParaRPr lang="zh-TW" altLang="en-US" sz="1200" dirty="0"/>
          </a:p>
          <a:p>
            <a:pPr marL="0" indent="0">
              <a:buNone/>
            </a:pPr>
            <a:r>
              <a:rPr lang="zh-TW" altLang="en-US" sz="3600" dirty="0"/>
              <a:t>謝謝王牧師的訓勉，鼓勵我在行事為人上做榜樣。我會將提摩太前書</a:t>
            </a:r>
            <a:r>
              <a:rPr lang="en-US" altLang="zh-TW" sz="3600" dirty="0"/>
              <a:t>4</a:t>
            </a:r>
            <a:r>
              <a:rPr lang="zh-TW" altLang="en-US" sz="3600" dirty="0"/>
              <a:t>章銘記在心，時時提醒自己在言語，行為，愛心，信心和清潔上，學像基督，做眾人的榜樣。這對我將來在香港穆斯林社團中的服侍是非常重要的功課。</a:t>
            </a:r>
          </a:p>
        </p:txBody>
      </p:sp>
    </p:spTree>
    <p:extLst>
      <p:ext uri="{BB962C8B-B14F-4D97-AF65-F5344CB8AC3E}">
        <p14:creationId xmlns:p14="http://schemas.microsoft.com/office/powerpoint/2010/main" val="22732657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0"/>
            <a:ext cx="8338930" cy="1216058"/>
          </a:xfrm>
        </p:spPr>
        <p:txBody>
          <a:bodyPr/>
          <a:lstStyle/>
          <a:p>
            <a:r>
              <a:rPr lang="zh-CN" altLang="en-US" sz="3600" dirty="0"/>
              <a:t>回應及述</a:t>
            </a:r>
            <a:r>
              <a:rPr lang="zh-CN" altLang="en-US" sz="3600" dirty="0" smtClean="0"/>
              <a:t>志 </a:t>
            </a:r>
            <a:r>
              <a:rPr lang="en-US" altLang="zh-CN" sz="3600" dirty="0" smtClean="0"/>
              <a:t>(2/6)</a:t>
            </a:r>
            <a:endParaRPr lang="en-US" sz="3600" dirty="0"/>
          </a:p>
        </p:txBody>
      </p:sp>
      <p:sp>
        <p:nvSpPr>
          <p:cNvPr id="3" name="Content Placeholder 2"/>
          <p:cNvSpPr>
            <a:spLocks noGrp="1"/>
          </p:cNvSpPr>
          <p:nvPr>
            <p:ph idx="1"/>
          </p:nvPr>
        </p:nvSpPr>
        <p:spPr>
          <a:xfrm>
            <a:off x="142240" y="1216058"/>
            <a:ext cx="9001760" cy="4910106"/>
          </a:xfrm>
        </p:spPr>
        <p:txBody>
          <a:bodyPr>
            <a:noAutofit/>
          </a:bodyPr>
          <a:lstStyle/>
          <a:p>
            <a:pPr marL="0" indent="0">
              <a:buNone/>
            </a:pPr>
            <a:r>
              <a:rPr lang="zh-TW" altLang="en-US" sz="3600" dirty="0"/>
              <a:t>我相信千橡基督教會也是為這個目的而裝備我的，我很感謝教會養育了我，在座有很多長輩是看著我長大的。從我四歲參加主日學和</a:t>
            </a:r>
            <a:r>
              <a:rPr lang="en-US" altLang="zh-TW" sz="3600" dirty="0"/>
              <a:t>AWANA </a:t>
            </a:r>
            <a:r>
              <a:rPr lang="zh-TW" altLang="en-US" sz="3600" dirty="0"/>
              <a:t>的幼兒班，一直到中學參加青年團契，千橡基督教會始終用聖經的真理餵養我，教導我學習基督的樣式去服事，並且點燃我心中對宣教的熱情。雖然我父母對我靈命的成長也有很大的影響，但若沒有教會，他們很難獨自完全這個工作</a:t>
            </a:r>
            <a:r>
              <a:rPr lang="zh-TW" altLang="en-US" sz="3600" dirty="0" smtClean="0"/>
              <a:t>。</a:t>
            </a:r>
            <a:endParaRPr lang="zh-TW" altLang="en-US" sz="3600" dirty="0"/>
          </a:p>
        </p:txBody>
      </p:sp>
    </p:spTree>
    <p:extLst>
      <p:ext uri="{BB962C8B-B14F-4D97-AF65-F5344CB8AC3E}">
        <p14:creationId xmlns:p14="http://schemas.microsoft.com/office/powerpoint/2010/main" val="22801931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60960"/>
            <a:ext cx="8338930" cy="972218"/>
          </a:xfrm>
        </p:spPr>
        <p:txBody>
          <a:bodyPr/>
          <a:lstStyle/>
          <a:p>
            <a:r>
              <a:rPr lang="zh-CN" altLang="en-US" sz="3600" dirty="0"/>
              <a:t>回應及述</a:t>
            </a:r>
            <a:r>
              <a:rPr lang="zh-CN" altLang="en-US" sz="3600" dirty="0" smtClean="0"/>
              <a:t>志 </a:t>
            </a:r>
            <a:r>
              <a:rPr lang="en-US" altLang="zh-CN" sz="3600" dirty="0" smtClean="0"/>
              <a:t>(3/6)</a:t>
            </a:r>
            <a:endParaRPr lang="en-US" sz="3600" dirty="0"/>
          </a:p>
        </p:txBody>
      </p:sp>
      <p:sp>
        <p:nvSpPr>
          <p:cNvPr id="3" name="Content Placeholder 2"/>
          <p:cNvSpPr>
            <a:spLocks noGrp="1"/>
          </p:cNvSpPr>
          <p:nvPr>
            <p:ph idx="1"/>
          </p:nvPr>
        </p:nvSpPr>
        <p:spPr>
          <a:xfrm>
            <a:off x="365760" y="951898"/>
            <a:ext cx="8483600" cy="5641942"/>
          </a:xfrm>
        </p:spPr>
        <p:txBody>
          <a:bodyPr>
            <a:noAutofit/>
          </a:bodyPr>
          <a:lstStyle/>
          <a:p>
            <a:pPr marL="0" indent="0">
              <a:buNone/>
            </a:pPr>
            <a:r>
              <a:rPr lang="zh-TW" altLang="en-US" sz="3600" dirty="0"/>
              <a:t>有人說，“養大一個孩子，得花上整個村子的力氣。”在我來說，我的成長可是花了整個教會的力氣。過去二十多年，教會以不同方式供應了我，才培養出今天的這個宣教士</a:t>
            </a:r>
            <a:r>
              <a:rPr lang="zh-TW" altLang="en-US" sz="3600" dirty="0" smtClean="0"/>
              <a:t>。</a:t>
            </a:r>
            <a:endParaRPr lang="en-US" altLang="zh-TW" sz="3600" dirty="0" smtClean="0"/>
          </a:p>
          <a:p>
            <a:pPr marL="0" indent="0">
              <a:buNone/>
            </a:pPr>
            <a:endParaRPr lang="zh-TW" altLang="en-US" sz="1200" dirty="0"/>
          </a:p>
          <a:p>
            <a:pPr marL="0" indent="0">
              <a:buNone/>
            </a:pPr>
            <a:r>
              <a:rPr lang="zh-TW" altLang="en-US" sz="3600" dirty="0" smtClean="0"/>
              <a:t>特</a:t>
            </a:r>
            <a:r>
              <a:rPr lang="zh-TW" altLang="en-US" sz="3600" dirty="0"/>
              <a:t>別感謝神，讓我在高中時能參加教會的短宣。有幾個暑假我們在亞利桑那州為印第安人小孩辦夏令聖經班。對那些失落的孩子，我很自然就產生一種愛憐，服侍他們時心中充滿喜樂。從第一次短宣，我</a:t>
            </a:r>
            <a:r>
              <a:rPr lang="zh-TW" altLang="en-US" sz="3600" dirty="0" smtClean="0"/>
              <a:t>就</a:t>
            </a:r>
            <a:endParaRPr lang="zh-TW" altLang="en-US" sz="3600" dirty="0"/>
          </a:p>
        </p:txBody>
      </p:sp>
    </p:spTree>
    <p:extLst>
      <p:ext uri="{BB962C8B-B14F-4D97-AF65-F5344CB8AC3E}">
        <p14:creationId xmlns:p14="http://schemas.microsoft.com/office/powerpoint/2010/main" val="35037518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0"/>
            <a:ext cx="8338930" cy="1216058"/>
          </a:xfrm>
        </p:spPr>
        <p:txBody>
          <a:bodyPr/>
          <a:lstStyle/>
          <a:p>
            <a:r>
              <a:rPr lang="zh-CN" altLang="en-US" sz="3600" dirty="0"/>
              <a:t>回應及述</a:t>
            </a:r>
            <a:r>
              <a:rPr lang="zh-CN" altLang="en-US" sz="3600" dirty="0" smtClean="0"/>
              <a:t>志 </a:t>
            </a:r>
            <a:r>
              <a:rPr lang="en-US" altLang="zh-CN" sz="3600" dirty="0" smtClean="0"/>
              <a:t>(4/6)</a:t>
            </a:r>
            <a:endParaRPr lang="en-US" sz="3600" dirty="0"/>
          </a:p>
        </p:txBody>
      </p:sp>
      <p:sp>
        <p:nvSpPr>
          <p:cNvPr id="3" name="Content Placeholder 2"/>
          <p:cNvSpPr>
            <a:spLocks noGrp="1"/>
          </p:cNvSpPr>
          <p:nvPr>
            <p:ph idx="1"/>
          </p:nvPr>
        </p:nvSpPr>
        <p:spPr>
          <a:xfrm>
            <a:off x="365760" y="1216058"/>
            <a:ext cx="8483600" cy="4910106"/>
          </a:xfrm>
        </p:spPr>
        <p:txBody>
          <a:bodyPr>
            <a:noAutofit/>
          </a:bodyPr>
          <a:lstStyle/>
          <a:p>
            <a:pPr marL="0" indent="0">
              <a:buNone/>
            </a:pPr>
            <a:r>
              <a:rPr lang="zh-TW" altLang="en-US" sz="3600" dirty="0" smtClean="0"/>
              <a:t>起</a:t>
            </a:r>
            <a:r>
              <a:rPr lang="zh-TW" altLang="en-US" sz="3600" dirty="0"/>
              <a:t>了一個心願：“長大以後我就要做這種工作！” 對教導、傳福音的興趣，在我大學去中國的幾次短宣中，變得越來越濃厚。後來神呼召我做全時間的宣教工作，所以我大學畢業之後，就到中國的大學教英文，並向學生傳福音。就在那裡，神給我一個新的呼召，就是在穆斯林當中工作。從中國回來後，我就進入惠頓大學讀碩士，主修跨文化宣教，偏重於穆斯林事工研</a:t>
            </a:r>
            <a:r>
              <a:rPr lang="zh-TW" altLang="en-US" sz="3600"/>
              <a:t>究</a:t>
            </a:r>
            <a:r>
              <a:rPr lang="zh-TW" altLang="en-US" sz="3600" smtClean="0"/>
              <a:t>。</a:t>
            </a:r>
            <a:endParaRPr lang="zh-TW" altLang="en-US" sz="3600" dirty="0"/>
          </a:p>
        </p:txBody>
      </p:sp>
    </p:spTree>
    <p:extLst>
      <p:ext uri="{BB962C8B-B14F-4D97-AF65-F5344CB8AC3E}">
        <p14:creationId xmlns:p14="http://schemas.microsoft.com/office/powerpoint/2010/main" val="105454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0"/>
            <a:ext cx="8338930" cy="1216058"/>
          </a:xfrm>
        </p:spPr>
        <p:txBody>
          <a:bodyPr/>
          <a:lstStyle/>
          <a:p>
            <a:r>
              <a:rPr lang="zh-CN" altLang="en-US" sz="3600" dirty="0"/>
              <a:t>回應及述</a:t>
            </a:r>
            <a:r>
              <a:rPr lang="zh-CN" altLang="en-US" sz="3600" dirty="0" smtClean="0"/>
              <a:t>志 </a:t>
            </a:r>
            <a:r>
              <a:rPr lang="en-US" altLang="zh-CN" sz="3600" dirty="0" smtClean="0"/>
              <a:t>(5/6)</a:t>
            </a:r>
            <a:endParaRPr lang="en-US" sz="3600" dirty="0"/>
          </a:p>
        </p:txBody>
      </p:sp>
      <p:sp>
        <p:nvSpPr>
          <p:cNvPr id="3" name="Content Placeholder 2"/>
          <p:cNvSpPr>
            <a:spLocks noGrp="1"/>
          </p:cNvSpPr>
          <p:nvPr>
            <p:ph idx="1"/>
          </p:nvPr>
        </p:nvSpPr>
        <p:spPr>
          <a:xfrm>
            <a:off x="203200" y="1216058"/>
            <a:ext cx="8686800" cy="5448902"/>
          </a:xfrm>
        </p:spPr>
        <p:txBody>
          <a:bodyPr>
            <a:noAutofit/>
          </a:bodyPr>
          <a:lstStyle/>
          <a:p>
            <a:pPr marL="0" indent="0">
              <a:buNone/>
            </a:pPr>
            <a:r>
              <a:rPr lang="zh-TW" altLang="en-US" sz="3600" dirty="0"/>
              <a:t>過去一年，我有機會認識到在香港有廣大的穆斯林群體，神也透過一些宣教士鼓勵我，讓我體會到這個廣大的禾場已經熟了，極其需要工人來收割</a:t>
            </a:r>
            <a:r>
              <a:rPr lang="zh-TW" altLang="en-US" sz="3600" dirty="0" smtClean="0"/>
              <a:t>。</a:t>
            </a:r>
            <a:endParaRPr lang="en-US" altLang="zh-TW" sz="3600" dirty="0" smtClean="0"/>
          </a:p>
          <a:p>
            <a:pPr marL="0" indent="0">
              <a:buNone/>
            </a:pPr>
            <a:endParaRPr lang="zh-TW" altLang="en-US" sz="1200" dirty="0"/>
          </a:p>
          <a:p>
            <a:pPr marL="0" indent="0">
              <a:buNone/>
            </a:pPr>
            <a:r>
              <a:rPr lang="zh-TW" altLang="en-US" sz="3600" dirty="0" smtClean="0"/>
              <a:t>謝</a:t>
            </a:r>
            <a:r>
              <a:rPr lang="zh-TW" altLang="en-US" sz="3600" dirty="0"/>
              <a:t>謝每一位在禱告和經濟上支持我的弟兄姐妹。是你們幫助我完成到亞洲向穆斯林宣教的呼召和心願。我可以坦然地向前行，知道是一個堅固的教會差派我出去，並且用禱告做我的後盾</a:t>
            </a:r>
            <a:r>
              <a:rPr lang="zh-TW" altLang="en-US" sz="3600" dirty="0" smtClean="0"/>
              <a:t>。</a:t>
            </a:r>
            <a:endParaRPr lang="zh-TW" altLang="en-US" sz="3600" dirty="0"/>
          </a:p>
        </p:txBody>
      </p:sp>
    </p:spTree>
    <p:extLst>
      <p:ext uri="{BB962C8B-B14F-4D97-AF65-F5344CB8AC3E}">
        <p14:creationId xmlns:p14="http://schemas.microsoft.com/office/powerpoint/2010/main" val="34103842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0"/>
            <a:ext cx="8338930" cy="1216058"/>
          </a:xfrm>
        </p:spPr>
        <p:txBody>
          <a:bodyPr/>
          <a:lstStyle/>
          <a:p>
            <a:r>
              <a:rPr lang="zh-CN" altLang="en-US" sz="3600" dirty="0"/>
              <a:t>回應及述</a:t>
            </a:r>
            <a:r>
              <a:rPr lang="zh-CN" altLang="en-US" sz="3600" dirty="0" smtClean="0"/>
              <a:t>志 </a:t>
            </a:r>
            <a:r>
              <a:rPr lang="en-US" altLang="zh-CN" sz="3600" dirty="0" smtClean="0"/>
              <a:t>(6/6)</a:t>
            </a:r>
            <a:endParaRPr lang="en-US" sz="3600" dirty="0"/>
          </a:p>
        </p:txBody>
      </p:sp>
      <p:sp>
        <p:nvSpPr>
          <p:cNvPr id="3" name="Content Placeholder 2"/>
          <p:cNvSpPr>
            <a:spLocks noGrp="1"/>
          </p:cNvSpPr>
          <p:nvPr>
            <p:ph idx="1"/>
          </p:nvPr>
        </p:nvSpPr>
        <p:spPr>
          <a:xfrm>
            <a:off x="457200" y="2150778"/>
            <a:ext cx="8229600" cy="3701382"/>
          </a:xfrm>
        </p:spPr>
        <p:txBody>
          <a:bodyPr>
            <a:noAutofit/>
          </a:bodyPr>
          <a:lstStyle/>
          <a:p>
            <a:pPr marL="0" indent="0">
              <a:buNone/>
            </a:pPr>
            <a:r>
              <a:rPr lang="zh-TW" altLang="en-US" sz="3600" dirty="0" smtClean="0"/>
              <a:t>作</a:t>
            </a:r>
            <a:r>
              <a:rPr lang="zh-TW" altLang="en-US" sz="3600" dirty="0"/>
              <a:t>為千橡基督教會第一個土生土長的宣教士，我祈求神繼續在我們教會中興起更多的宣教士，前仆後繼地在宣教工場為福音作戰，完成耶穌在離開世界之前託付給所有信徒的大使命，就是將福音傳給萬邦。謝謝！</a:t>
            </a:r>
          </a:p>
        </p:txBody>
      </p:sp>
    </p:spTree>
    <p:extLst>
      <p:ext uri="{BB962C8B-B14F-4D97-AF65-F5344CB8AC3E}">
        <p14:creationId xmlns:p14="http://schemas.microsoft.com/office/powerpoint/2010/main" val="35886658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2"/>
            <a:ext cx="8229600" cy="1483358"/>
          </a:xfrm>
        </p:spPr>
        <p:txBody>
          <a:bodyPr/>
          <a:lstStyle/>
          <a:p>
            <a:r>
              <a:rPr lang="en-US" sz="4800" dirty="0"/>
              <a:t>Presentation of </a:t>
            </a:r>
            <a:r>
              <a:rPr lang="en-US" sz="4800" dirty="0" smtClean="0"/>
              <a:t>Certificates</a:t>
            </a:r>
            <a:br>
              <a:rPr lang="en-US" sz="4800" dirty="0" smtClean="0"/>
            </a:br>
            <a:r>
              <a:rPr lang="en-US" sz="4800" dirty="0" smtClean="0"/>
              <a:t/>
            </a:r>
            <a:br>
              <a:rPr lang="en-US" sz="4800" dirty="0" smtClean="0"/>
            </a:br>
            <a:r>
              <a:rPr lang="zh-TW" altLang="en-US" sz="4800" dirty="0" smtClean="0"/>
              <a:t>頒</a:t>
            </a:r>
            <a:r>
              <a:rPr lang="zh-TW" altLang="en-US" sz="4800" dirty="0"/>
              <a:t>發傳道證書和宣教士證書</a:t>
            </a:r>
            <a:endParaRPr lang="en-US" sz="4800" dirty="0"/>
          </a:p>
        </p:txBody>
      </p:sp>
    </p:spTree>
    <p:extLst>
      <p:ext uri="{BB962C8B-B14F-4D97-AF65-F5344CB8AC3E}">
        <p14:creationId xmlns:p14="http://schemas.microsoft.com/office/powerpoint/2010/main" val="3389362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5360"/>
            <a:ext cx="9144000" cy="2943498"/>
          </a:xfrm>
        </p:spPr>
        <p:txBody>
          <a:bodyPr/>
          <a:lstStyle/>
          <a:p>
            <a:r>
              <a:rPr lang="en-US" sz="5400" dirty="0"/>
              <a:t>Presentation of Souvenir </a:t>
            </a:r>
            <a:r>
              <a:rPr lang="en-US" sz="5400" dirty="0" smtClean="0"/>
              <a:t>Gift</a:t>
            </a:r>
            <a:br>
              <a:rPr lang="en-US" sz="5400" dirty="0" smtClean="0"/>
            </a:br>
            <a:r>
              <a:rPr lang="en-US" sz="5400" dirty="0" smtClean="0"/>
              <a:t/>
            </a:r>
            <a:br>
              <a:rPr lang="en-US" sz="5400" dirty="0" smtClean="0"/>
            </a:br>
            <a:r>
              <a:rPr lang="zh-TW" altLang="en-US" sz="5400" dirty="0"/>
              <a:t>贈送紀念品</a:t>
            </a:r>
            <a:endParaRPr lang="en-US" sz="5400" dirty="0"/>
          </a:p>
        </p:txBody>
      </p:sp>
    </p:spTree>
    <p:extLst>
      <p:ext uri="{BB962C8B-B14F-4D97-AF65-F5344CB8AC3E}">
        <p14:creationId xmlns:p14="http://schemas.microsoft.com/office/powerpoint/2010/main" val="41684477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6"/>
          <p:cNvSpPr txBox="1">
            <a:spLocks/>
          </p:cNvSpPr>
          <p:nvPr/>
        </p:nvSpPr>
        <p:spPr>
          <a:xfrm>
            <a:off x="457200" y="210015"/>
            <a:ext cx="8229600" cy="1138646"/>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US" altLang="zh-TW" sz="3600" dirty="0" smtClean="0">
                <a:latin typeface="+mj-ea"/>
              </a:rPr>
              <a:t>I am here Hi-Ne-Ni</a:t>
            </a:r>
            <a:r>
              <a:rPr lang="en-US" altLang="zh-TW" sz="3600" dirty="0">
                <a:latin typeface="+mj-ea"/>
              </a:rPr>
              <a:t/>
            </a:r>
            <a:br>
              <a:rPr lang="en-US" altLang="zh-TW" sz="3600" dirty="0">
                <a:latin typeface="+mj-ea"/>
              </a:rPr>
            </a:br>
            <a:r>
              <a:rPr lang="zh-TW" altLang="en-US" sz="3600" dirty="0">
                <a:latin typeface="+mj-ea"/>
              </a:rPr>
              <a:t>我在</a:t>
            </a:r>
            <a:r>
              <a:rPr lang="zh-TW" altLang="en-US" sz="3600" dirty="0" smtClean="0">
                <a:latin typeface="+mj-ea"/>
              </a:rPr>
              <a:t>这里 </a:t>
            </a:r>
            <a:r>
              <a:rPr lang="en-US" altLang="zh-TW" sz="3600" dirty="0" smtClean="0">
                <a:latin typeface="+mj-ea"/>
              </a:rPr>
              <a:t>Hi-Ne-Ni 1/2</a:t>
            </a:r>
            <a:endParaRPr lang="en-US" altLang="zh-TW" sz="3600" dirty="0">
              <a:latin typeface="+mj-ea"/>
            </a:endParaRPr>
          </a:p>
          <a:p>
            <a:pPr>
              <a:lnSpc>
                <a:spcPct val="100000"/>
              </a:lnSpc>
            </a:pPr>
            <a:endParaRPr lang="en-US" sz="3600" dirty="0"/>
          </a:p>
        </p:txBody>
      </p:sp>
      <p:sp>
        <p:nvSpPr>
          <p:cNvPr id="6" name="Content Placeholder 7"/>
          <p:cNvSpPr txBox="1">
            <a:spLocks/>
          </p:cNvSpPr>
          <p:nvPr/>
        </p:nvSpPr>
        <p:spPr>
          <a:xfrm>
            <a:off x="296090" y="1668864"/>
            <a:ext cx="4502333"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Yahweh! O my LORD my God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Come and help me forsake my love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Forsake my love, my all </a:t>
            </a:r>
            <a:r>
              <a:rPr lang="en-US" sz="2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Yahweh</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 </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my LORD my God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Help me break down all my </a:t>
            </a:r>
            <a:r>
              <a:rPr lang="en-US" sz="2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idols, Idols </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 my heart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Till I give myself in worship as a sacrifice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With no regrets, No turning back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Till I at the altar hear the calling for my life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With no regrets, Here I am </a:t>
            </a:r>
          </a:p>
        </p:txBody>
      </p:sp>
      <p:sp>
        <p:nvSpPr>
          <p:cNvPr id="7" name="Content Placeholder 7"/>
          <p:cNvSpPr txBox="1">
            <a:spLocks/>
          </p:cNvSpPr>
          <p:nvPr/>
        </p:nvSpPr>
        <p:spPr>
          <a:xfrm>
            <a:off x="4798423" y="1673220"/>
            <a:ext cx="3977829" cy="472408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zh-TW" altLang="en-US" sz="2200" b="1" dirty="0" smtClean="0">
                <a:solidFill>
                  <a:schemeClr val="tx1"/>
                </a:solidFill>
              </a:rPr>
              <a:t>耶和华</a:t>
            </a:r>
            <a:r>
              <a:rPr lang="zh-TW" altLang="en-US" sz="2200" b="1" dirty="0">
                <a:solidFill>
                  <a:schemeClr val="tx1"/>
                </a:solidFill>
              </a:rPr>
              <a:t>我的主啊 </a:t>
            </a:r>
            <a:r>
              <a:rPr lang="en-US" altLang="zh-TW" sz="2200" b="1" dirty="0">
                <a:solidFill>
                  <a:schemeClr val="tx1"/>
                </a:solidFill>
              </a:rPr>
              <a:t>! </a:t>
            </a:r>
          </a:p>
          <a:p>
            <a:pPr marL="0" indent="0">
              <a:buNone/>
            </a:pPr>
            <a:r>
              <a:rPr lang="zh-TW" altLang="en-US" sz="2200" b="1" dirty="0">
                <a:solidFill>
                  <a:schemeClr val="tx1"/>
                </a:solidFill>
              </a:rPr>
              <a:t>求你使我放下心中 心中所爱 </a:t>
            </a:r>
          </a:p>
          <a:p>
            <a:pPr marL="0" indent="0">
              <a:buNone/>
            </a:pPr>
            <a:r>
              <a:rPr lang="zh-TW" altLang="en-US" sz="2200" b="1" dirty="0">
                <a:solidFill>
                  <a:schemeClr val="tx1"/>
                </a:solidFill>
              </a:rPr>
              <a:t>耶和华我的主啊 </a:t>
            </a:r>
            <a:r>
              <a:rPr lang="en-US" altLang="zh-TW" sz="2200" b="1" dirty="0">
                <a:solidFill>
                  <a:schemeClr val="tx1"/>
                </a:solidFill>
              </a:rPr>
              <a:t>! </a:t>
            </a:r>
          </a:p>
          <a:p>
            <a:pPr marL="0" indent="0">
              <a:buNone/>
            </a:pPr>
            <a:r>
              <a:rPr lang="zh-TW" altLang="en-US" sz="2200" b="1" dirty="0">
                <a:solidFill>
                  <a:schemeClr val="tx1"/>
                </a:solidFill>
              </a:rPr>
              <a:t>求你使我打碎心中 心中偶像 </a:t>
            </a:r>
          </a:p>
          <a:p>
            <a:pPr marL="0" indent="0">
              <a:buNone/>
            </a:pPr>
            <a:r>
              <a:rPr lang="zh-TW" altLang="en-US" sz="2200" b="1" dirty="0">
                <a:solidFill>
                  <a:schemeClr val="tx1"/>
                </a:solidFill>
              </a:rPr>
              <a:t>直到我在敬拜中献上自己为祭 </a:t>
            </a:r>
          </a:p>
          <a:p>
            <a:pPr marL="0" indent="0">
              <a:buNone/>
            </a:pPr>
            <a:r>
              <a:rPr lang="zh-TW" altLang="en-US" sz="2200" b="1" dirty="0">
                <a:solidFill>
                  <a:schemeClr val="tx1"/>
                </a:solidFill>
              </a:rPr>
              <a:t>无怨 无悔 永不回头 永不回头 </a:t>
            </a:r>
          </a:p>
          <a:p>
            <a:pPr marL="0" indent="0">
              <a:buNone/>
            </a:pPr>
            <a:r>
              <a:rPr lang="zh-TW" altLang="en-US" sz="2200" b="1" dirty="0">
                <a:solidFill>
                  <a:schemeClr val="tx1"/>
                </a:solidFill>
              </a:rPr>
              <a:t>直到我在祭坛那里得着命定 </a:t>
            </a:r>
          </a:p>
          <a:p>
            <a:pPr marL="0" indent="0">
              <a:buNone/>
            </a:pPr>
            <a:r>
              <a:rPr lang="zh-TW" altLang="en-US" sz="2200" b="1" dirty="0">
                <a:solidFill>
                  <a:schemeClr val="tx1"/>
                </a:solidFill>
              </a:rPr>
              <a:t>无怨 </a:t>
            </a:r>
            <a:r>
              <a:rPr lang="en-US" altLang="zh-TW" sz="2200" b="1" dirty="0">
                <a:solidFill>
                  <a:schemeClr val="tx1"/>
                </a:solidFill>
              </a:rPr>
              <a:t>, </a:t>
            </a:r>
            <a:r>
              <a:rPr lang="zh-TW" altLang="en-US" sz="2200" b="1" dirty="0">
                <a:solidFill>
                  <a:schemeClr val="tx1"/>
                </a:solidFill>
              </a:rPr>
              <a:t>无悔 我在这里 我在这里 </a:t>
            </a:r>
          </a:p>
        </p:txBody>
      </p:sp>
    </p:spTree>
    <p:extLst>
      <p:ext uri="{BB962C8B-B14F-4D97-AF65-F5344CB8AC3E}">
        <p14:creationId xmlns:p14="http://schemas.microsoft.com/office/powerpoint/2010/main" val="683202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07367" y="465706"/>
            <a:ext cx="4380412" cy="618275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sz="2800" b="1" dirty="0">
                <a:solidFill>
                  <a:prstClr val="black"/>
                </a:solidFill>
                <a:latin typeface="Arial Narrow" panose="020B0606020202030204" pitchFamily="34" charset="0"/>
              </a:rPr>
              <a:t>Give of your best to the Master;</a:t>
            </a:r>
          </a:p>
          <a:p>
            <a:pPr marL="0" indent="0">
              <a:buFont typeface="Arial" pitchFamily="34" charset="0"/>
              <a:buNone/>
            </a:pPr>
            <a:r>
              <a:rPr lang="en-US" sz="2800" b="1" dirty="0">
                <a:solidFill>
                  <a:prstClr val="black"/>
                </a:solidFill>
                <a:latin typeface="Arial Narrow" panose="020B0606020202030204" pitchFamily="34" charset="0"/>
              </a:rPr>
              <a:t>Give of the strength of your youth;</a:t>
            </a:r>
          </a:p>
          <a:p>
            <a:pPr marL="0" indent="0">
              <a:buFont typeface="Arial" pitchFamily="34" charset="0"/>
              <a:buNone/>
            </a:pPr>
            <a:r>
              <a:rPr lang="en-US" sz="2800" b="1" dirty="0">
                <a:solidFill>
                  <a:prstClr val="black"/>
                </a:solidFill>
                <a:latin typeface="Arial Narrow" panose="020B0606020202030204" pitchFamily="34" charset="0"/>
              </a:rPr>
              <a:t>Throw your soul’s fresh, glowing ardor</a:t>
            </a:r>
          </a:p>
          <a:p>
            <a:pPr marL="0" indent="0">
              <a:buFont typeface="Arial" pitchFamily="34" charset="0"/>
              <a:buNone/>
            </a:pPr>
            <a:r>
              <a:rPr lang="en-US" sz="2800" b="1" dirty="0">
                <a:solidFill>
                  <a:prstClr val="black"/>
                </a:solidFill>
                <a:latin typeface="Arial Narrow" panose="020B0606020202030204" pitchFamily="34" charset="0"/>
              </a:rPr>
              <a:t>Into the battle for truth.</a:t>
            </a:r>
          </a:p>
          <a:p>
            <a:pPr marL="0" indent="0">
              <a:buFont typeface="Arial" pitchFamily="34" charset="0"/>
              <a:buNone/>
            </a:pPr>
            <a:r>
              <a:rPr lang="en-US" sz="2800" b="1" dirty="0">
                <a:solidFill>
                  <a:prstClr val="black"/>
                </a:solidFill>
                <a:latin typeface="Arial Narrow" panose="020B0606020202030204" pitchFamily="34" charset="0"/>
              </a:rPr>
              <a:t>Jesus has set the example,</a:t>
            </a:r>
          </a:p>
          <a:p>
            <a:pPr marL="0" indent="0">
              <a:buFont typeface="Arial" pitchFamily="34" charset="0"/>
              <a:buNone/>
            </a:pPr>
            <a:r>
              <a:rPr lang="en-US" sz="2800" b="1" dirty="0">
                <a:solidFill>
                  <a:prstClr val="black"/>
                </a:solidFill>
                <a:latin typeface="Arial Narrow" panose="020B0606020202030204" pitchFamily="34" charset="0"/>
              </a:rPr>
              <a:t>Dauntless was He, young and brave;</a:t>
            </a:r>
          </a:p>
          <a:p>
            <a:pPr marL="0" indent="0">
              <a:buFont typeface="Arial" pitchFamily="34" charset="0"/>
              <a:buNone/>
            </a:pPr>
            <a:r>
              <a:rPr lang="en-US" sz="2800" b="1" dirty="0">
                <a:solidFill>
                  <a:prstClr val="black"/>
                </a:solidFill>
                <a:latin typeface="Arial Narrow" panose="020B0606020202030204" pitchFamily="34" charset="0"/>
              </a:rPr>
              <a:t>Give Him your loyal devotion;</a:t>
            </a:r>
          </a:p>
          <a:p>
            <a:pPr marL="0" indent="0">
              <a:buFont typeface="Arial" pitchFamily="34" charset="0"/>
              <a:buNone/>
            </a:pPr>
            <a:r>
              <a:rPr lang="en-US" sz="2800" b="1" dirty="0">
                <a:solidFill>
                  <a:prstClr val="black"/>
                </a:solidFill>
                <a:latin typeface="Arial Narrow" panose="020B0606020202030204" pitchFamily="34" charset="0"/>
              </a:rPr>
              <a:t>Give Him the best that you have.</a:t>
            </a:r>
          </a:p>
        </p:txBody>
      </p:sp>
      <p:sp>
        <p:nvSpPr>
          <p:cNvPr id="7" name="Content Placeholder 7"/>
          <p:cNvSpPr txBox="1">
            <a:spLocks/>
          </p:cNvSpPr>
          <p:nvPr/>
        </p:nvSpPr>
        <p:spPr>
          <a:xfrm>
            <a:off x="4487779" y="465706"/>
            <a:ext cx="4380412"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zh-TW" altLang="en-US" sz="4000" b="1" dirty="0" smtClean="0">
                <a:solidFill>
                  <a:prstClr val="black"/>
                </a:solidFill>
              </a:rPr>
              <a:t>將你最好的獻於主</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獻你年輕的力量</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將你純潔熱情心靈</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忠心為真理打仗。</a:t>
            </a:r>
          </a:p>
          <a:p>
            <a:pPr marL="0" indent="0">
              <a:buFont typeface="Arial" pitchFamily="34" charset="0"/>
              <a:buNone/>
            </a:pPr>
            <a:r>
              <a:rPr lang="zh-TW" altLang="en-US" sz="4000" b="1" dirty="0" smtClean="0">
                <a:solidFill>
                  <a:prstClr val="black"/>
                </a:solidFill>
              </a:rPr>
              <a:t>主耶穌已做你榜樣</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勇敢堅定不懼怕</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你要忠心敬虔愛主</a:t>
            </a:r>
            <a:endParaRPr lang="en-US" altLang="zh-TW" sz="4000" b="1" dirty="0" smtClean="0">
              <a:solidFill>
                <a:prstClr val="black"/>
              </a:solidFill>
            </a:endParaRPr>
          </a:p>
          <a:p>
            <a:pPr marL="0" indent="0">
              <a:buFont typeface="Arial" pitchFamily="34" charset="0"/>
              <a:buNone/>
            </a:pPr>
            <a:r>
              <a:rPr lang="zh-TW" altLang="en-US" sz="4000" b="1" dirty="0">
                <a:solidFill>
                  <a:prstClr val="black"/>
                </a:solidFill>
              </a:rPr>
              <a:t>將最好奉獻與祂　</a:t>
            </a:r>
          </a:p>
          <a:p>
            <a:pPr marL="0" indent="0">
              <a:buFont typeface="Arial" pitchFamily="34" charset="0"/>
              <a:buNone/>
            </a:pPr>
            <a:endParaRPr lang="en-US" altLang="zh-TW" sz="4000" b="1" dirty="0" smtClean="0">
              <a:solidFill>
                <a:prstClr val="black"/>
              </a:solidFill>
            </a:endParaRPr>
          </a:p>
        </p:txBody>
      </p:sp>
    </p:spTree>
    <p:extLst>
      <p:ext uri="{BB962C8B-B14F-4D97-AF65-F5344CB8AC3E}">
        <p14:creationId xmlns:p14="http://schemas.microsoft.com/office/powerpoint/2010/main" val="38962614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6"/>
          <p:cNvSpPr txBox="1">
            <a:spLocks/>
          </p:cNvSpPr>
          <p:nvPr/>
        </p:nvSpPr>
        <p:spPr>
          <a:xfrm>
            <a:off x="457200" y="210015"/>
            <a:ext cx="8229600" cy="1138646"/>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US" altLang="zh-TW" sz="3600" dirty="0" smtClean="0">
                <a:latin typeface="+mj-ea"/>
              </a:rPr>
              <a:t>I am here Hi-Ne-Ni</a:t>
            </a:r>
            <a:r>
              <a:rPr lang="en-US" altLang="zh-TW" sz="3600" dirty="0">
                <a:latin typeface="+mj-ea"/>
              </a:rPr>
              <a:t/>
            </a:r>
            <a:br>
              <a:rPr lang="en-US" altLang="zh-TW" sz="3600" dirty="0">
                <a:latin typeface="+mj-ea"/>
              </a:rPr>
            </a:br>
            <a:r>
              <a:rPr lang="zh-TW" altLang="en-US" sz="3600" dirty="0">
                <a:latin typeface="+mj-ea"/>
              </a:rPr>
              <a:t>我在</a:t>
            </a:r>
            <a:r>
              <a:rPr lang="zh-TW" altLang="en-US" sz="3600" dirty="0" smtClean="0">
                <a:latin typeface="+mj-ea"/>
              </a:rPr>
              <a:t>这里 </a:t>
            </a:r>
            <a:r>
              <a:rPr lang="en-US" altLang="zh-TW" sz="3600" dirty="0" smtClean="0">
                <a:latin typeface="+mj-ea"/>
              </a:rPr>
              <a:t>Hi-Ne-Ni 2/2</a:t>
            </a:r>
            <a:endParaRPr lang="en-US" altLang="zh-TW" sz="3600" dirty="0">
              <a:latin typeface="+mj-ea"/>
            </a:endParaRPr>
          </a:p>
          <a:p>
            <a:pPr>
              <a:lnSpc>
                <a:spcPct val="100000"/>
              </a:lnSpc>
            </a:pPr>
            <a:endParaRPr lang="en-US" sz="3600" dirty="0"/>
          </a:p>
        </p:txBody>
      </p:sp>
      <p:sp>
        <p:nvSpPr>
          <p:cNvPr id="6" name="Content Placeholder 7"/>
          <p:cNvSpPr txBox="1">
            <a:spLocks/>
          </p:cNvSpPr>
          <p:nvPr/>
        </p:nvSpPr>
        <p:spPr>
          <a:xfrm>
            <a:off x="296090" y="1668864"/>
            <a:ext cx="4502333"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sz="2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Hi-Ne-Ni </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Hi-Ne-Ni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Purge me, Send me Yes! Here I am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Hi-Ne-Ni , Hi-Ne-Ni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Purge me, Send me, Hi-Ne-Ni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 the darkest corners of the world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 LORD! Send me!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 the souls hopeless in despair, Here I am!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Yes! Here I am, Hi-Ne-Ni </a:t>
            </a:r>
          </a:p>
          <a:p>
            <a:pPr marL="0" indent="0">
              <a:buNone/>
            </a:pP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Yes! Here I am, Hi-Ne-Ni</a:t>
            </a:r>
          </a:p>
        </p:txBody>
      </p:sp>
      <p:sp>
        <p:nvSpPr>
          <p:cNvPr id="7" name="Content Placeholder 7"/>
          <p:cNvSpPr txBox="1">
            <a:spLocks/>
          </p:cNvSpPr>
          <p:nvPr/>
        </p:nvSpPr>
        <p:spPr>
          <a:xfrm>
            <a:off x="4909930" y="1673220"/>
            <a:ext cx="3776870" cy="472408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altLang="zh-TW" sz="2200" b="1" dirty="0" smtClean="0">
                <a:solidFill>
                  <a:schemeClr val="tx1"/>
                </a:solidFill>
              </a:rPr>
              <a:t>Hi-Ne-Ni </a:t>
            </a:r>
            <a:r>
              <a:rPr lang="en-US" altLang="zh-TW" sz="2200" b="1" dirty="0" err="1">
                <a:solidFill>
                  <a:schemeClr val="tx1"/>
                </a:solidFill>
              </a:rPr>
              <a:t>Hi-Ne-Ni</a:t>
            </a:r>
            <a:r>
              <a:rPr lang="en-US" altLang="zh-TW" sz="2200" b="1" dirty="0">
                <a:solidFill>
                  <a:schemeClr val="tx1"/>
                </a:solidFill>
              </a:rPr>
              <a:t> </a:t>
            </a:r>
          </a:p>
          <a:p>
            <a:pPr marL="0" indent="0">
              <a:buNone/>
            </a:pPr>
            <a:r>
              <a:rPr lang="zh-TW" altLang="en-US" sz="2200" b="1" dirty="0">
                <a:solidFill>
                  <a:schemeClr val="tx1"/>
                </a:solidFill>
              </a:rPr>
              <a:t>烧我 </a:t>
            </a:r>
            <a:r>
              <a:rPr lang="en-US" altLang="zh-TW" sz="2200" b="1" dirty="0">
                <a:solidFill>
                  <a:schemeClr val="tx1"/>
                </a:solidFill>
              </a:rPr>
              <a:t>, </a:t>
            </a:r>
            <a:r>
              <a:rPr lang="zh-TW" altLang="en-US" sz="2200" b="1" dirty="0">
                <a:solidFill>
                  <a:schemeClr val="tx1"/>
                </a:solidFill>
              </a:rPr>
              <a:t>差我 </a:t>
            </a:r>
            <a:r>
              <a:rPr lang="en-US" altLang="zh-TW" sz="2200" b="1" dirty="0">
                <a:solidFill>
                  <a:schemeClr val="tx1"/>
                </a:solidFill>
              </a:rPr>
              <a:t>, </a:t>
            </a:r>
            <a:r>
              <a:rPr lang="zh-TW" altLang="en-US" sz="2200" b="1" dirty="0">
                <a:solidFill>
                  <a:schemeClr val="tx1"/>
                </a:solidFill>
              </a:rPr>
              <a:t>我在这里 </a:t>
            </a:r>
          </a:p>
          <a:p>
            <a:pPr marL="0" indent="0">
              <a:buNone/>
            </a:pPr>
            <a:r>
              <a:rPr lang="en-US" altLang="zh-TW" sz="2200" b="1" dirty="0">
                <a:solidFill>
                  <a:schemeClr val="tx1"/>
                </a:solidFill>
              </a:rPr>
              <a:t>Hi-Ne-Ni </a:t>
            </a:r>
            <a:r>
              <a:rPr lang="en-US" altLang="zh-TW" sz="2200" b="1" dirty="0" err="1">
                <a:solidFill>
                  <a:schemeClr val="tx1"/>
                </a:solidFill>
              </a:rPr>
              <a:t>Hi-Ne-Ni</a:t>
            </a:r>
            <a:r>
              <a:rPr lang="en-US" altLang="zh-TW" sz="2200" b="1" dirty="0">
                <a:solidFill>
                  <a:schemeClr val="tx1"/>
                </a:solidFill>
              </a:rPr>
              <a:t> </a:t>
            </a:r>
          </a:p>
          <a:p>
            <a:pPr marL="0" indent="0">
              <a:buNone/>
            </a:pPr>
            <a:r>
              <a:rPr lang="zh-TW" altLang="en-US" sz="2200" b="1" dirty="0">
                <a:solidFill>
                  <a:schemeClr val="tx1"/>
                </a:solidFill>
              </a:rPr>
              <a:t>烧我 </a:t>
            </a:r>
            <a:r>
              <a:rPr lang="en-US" altLang="zh-TW" sz="2200" b="1" dirty="0">
                <a:solidFill>
                  <a:schemeClr val="tx1"/>
                </a:solidFill>
              </a:rPr>
              <a:t>, </a:t>
            </a:r>
            <a:r>
              <a:rPr lang="zh-TW" altLang="en-US" sz="2200" b="1" dirty="0">
                <a:solidFill>
                  <a:schemeClr val="tx1"/>
                </a:solidFill>
              </a:rPr>
              <a:t>差我 </a:t>
            </a:r>
            <a:r>
              <a:rPr lang="en-US" altLang="zh-TW" sz="2200" b="1" dirty="0">
                <a:solidFill>
                  <a:schemeClr val="tx1"/>
                </a:solidFill>
              </a:rPr>
              <a:t>Hi-Ne-Ni </a:t>
            </a:r>
          </a:p>
          <a:p>
            <a:pPr marL="0" indent="0">
              <a:buNone/>
            </a:pPr>
            <a:r>
              <a:rPr lang="zh-TW" altLang="en-US" sz="2200" b="1" dirty="0">
                <a:solidFill>
                  <a:schemeClr val="tx1"/>
                </a:solidFill>
              </a:rPr>
              <a:t>为这世界黑暗的角落 </a:t>
            </a:r>
          </a:p>
          <a:p>
            <a:pPr marL="0" indent="0">
              <a:buNone/>
            </a:pPr>
            <a:r>
              <a:rPr lang="zh-TW" altLang="en-US" sz="2200" b="1" dirty="0">
                <a:solidFill>
                  <a:schemeClr val="tx1"/>
                </a:solidFill>
              </a:rPr>
              <a:t>为那不曾被安慰的灵魂 </a:t>
            </a:r>
          </a:p>
          <a:p>
            <a:pPr marL="0" indent="0">
              <a:buNone/>
            </a:pPr>
            <a:r>
              <a:rPr lang="zh-TW" altLang="en-US" sz="2200" b="1" dirty="0">
                <a:solidFill>
                  <a:schemeClr val="tx1"/>
                </a:solidFill>
              </a:rPr>
              <a:t>我在这里 </a:t>
            </a:r>
            <a:r>
              <a:rPr lang="en-US" altLang="zh-TW" sz="2200" b="1" dirty="0">
                <a:solidFill>
                  <a:schemeClr val="tx1"/>
                </a:solidFill>
              </a:rPr>
              <a:t>Hi-Ne-Ni </a:t>
            </a:r>
          </a:p>
          <a:p>
            <a:pPr marL="0" indent="0">
              <a:buNone/>
            </a:pPr>
            <a:r>
              <a:rPr lang="zh-TW" altLang="en-US" sz="2200" b="1" dirty="0">
                <a:solidFill>
                  <a:schemeClr val="tx1"/>
                </a:solidFill>
              </a:rPr>
              <a:t>我在这里 </a:t>
            </a:r>
            <a:r>
              <a:rPr lang="en-US" altLang="zh-TW" sz="2200" b="1" dirty="0">
                <a:solidFill>
                  <a:schemeClr val="tx1"/>
                </a:solidFill>
              </a:rPr>
              <a:t>Hi-Ne-Ni </a:t>
            </a:r>
            <a:endParaRPr lang="en-US" sz="2200" dirty="0"/>
          </a:p>
        </p:txBody>
      </p:sp>
    </p:spTree>
    <p:extLst>
      <p:ext uri="{BB962C8B-B14F-4D97-AF65-F5344CB8AC3E}">
        <p14:creationId xmlns:p14="http://schemas.microsoft.com/office/powerpoint/2010/main" val="1678169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296090" y="2760710"/>
            <a:ext cx="8229600" cy="1138646"/>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US" altLang="zh-TW" sz="4400" dirty="0" smtClean="0">
                <a:solidFill>
                  <a:srgbClr val="2F5897"/>
                </a:solidFill>
                <a:latin typeface="微軟正黑體"/>
              </a:rPr>
              <a:t>I am here Hi-Ne-Ni</a:t>
            </a:r>
            <a:r>
              <a:rPr lang="en-US" altLang="zh-TW" sz="4400" dirty="0">
                <a:solidFill>
                  <a:srgbClr val="2F5897"/>
                </a:solidFill>
                <a:latin typeface="微軟正黑體"/>
              </a:rPr>
              <a:t/>
            </a:r>
            <a:br>
              <a:rPr lang="en-US" altLang="zh-TW" sz="4400" dirty="0">
                <a:solidFill>
                  <a:srgbClr val="2F5897"/>
                </a:solidFill>
                <a:latin typeface="微軟正黑體"/>
              </a:rPr>
            </a:br>
            <a:r>
              <a:rPr lang="zh-TW" altLang="en-US" sz="4400" dirty="0">
                <a:solidFill>
                  <a:srgbClr val="2F5897"/>
                </a:solidFill>
                <a:latin typeface="微軟正黑體"/>
              </a:rPr>
              <a:t>我在</a:t>
            </a:r>
            <a:r>
              <a:rPr lang="zh-TW" altLang="en-US" sz="4400" dirty="0" smtClean="0">
                <a:solidFill>
                  <a:srgbClr val="2F5897"/>
                </a:solidFill>
                <a:latin typeface="微軟正黑體"/>
              </a:rPr>
              <a:t>这里 </a:t>
            </a:r>
            <a:r>
              <a:rPr lang="en-US" altLang="zh-TW" sz="4400" dirty="0" smtClean="0">
                <a:solidFill>
                  <a:srgbClr val="2F5897"/>
                </a:solidFill>
                <a:latin typeface="微軟正黑體"/>
              </a:rPr>
              <a:t>Hi-Ne-Ni</a:t>
            </a:r>
            <a:endParaRPr lang="en-US" altLang="zh-TW" sz="4400" dirty="0">
              <a:solidFill>
                <a:srgbClr val="2F5897"/>
              </a:solidFill>
              <a:latin typeface="微軟正黑體"/>
            </a:endParaRPr>
          </a:p>
          <a:p>
            <a:pPr>
              <a:lnSpc>
                <a:spcPct val="100000"/>
              </a:lnSpc>
            </a:pPr>
            <a:endParaRPr lang="en-US" sz="3600" dirty="0">
              <a:solidFill>
                <a:srgbClr val="2F5897"/>
              </a:solidFill>
            </a:endParaRPr>
          </a:p>
        </p:txBody>
      </p:sp>
      <p:sp>
        <p:nvSpPr>
          <p:cNvPr id="6" name="Content Placeholder 7"/>
          <p:cNvSpPr txBox="1">
            <a:spLocks/>
          </p:cNvSpPr>
          <p:nvPr/>
        </p:nvSpPr>
        <p:spPr>
          <a:xfrm>
            <a:off x="296090" y="1349492"/>
            <a:ext cx="4502333"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endParaRPr lang="en-US" sz="2800" b="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6832021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296089" y="1424463"/>
            <a:ext cx="4612795"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sz="3200" b="1" dirty="0">
                <a:solidFill>
                  <a:prstClr val="black"/>
                </a:solidFill>
                <a:latin typeface="Arial Narrow" panose="020B0606020202030204" pitchFamily="34" charset="0"/>
              </a:rPr>
              <a:t>Yahweh! O my LORD my God </a:t>
            </a:r>
          </a:p>
          <a:p>
            <a:pPr marL="0" indent="0">
              <a:buFont typeface="Arial" pitchFamily="34" charset="0"/>
              <a:buNone/>
            </a:pPr>
            <a:r>
              <a:rPr lang="en-US" sz="3200" b="1" dirty="0">
                <a:solidFill>
                  <a:prstClr val="black"/>
                </a:solidFill>
                <a:latin typeface="Arial Narrow" panose="020B0606020202030204" pitchFamily="34" charset="0"/>
              </a:rPr>
              <a:t>Come and help me forsake my love </a:t>
            </a:r>
          </a:p>
          <a:p>
            <a:pPr marL="0" indent="0">
              <a:buFont typeface="Arial" pitchFamily="34" charset="0"/>
              <a:buNone/>
            </a:pPr>
            <a:r>
              <a:rPr lang="en-US" sz="3200" b="1" dirty="0">
                <a:solidFill>
                  <a:prstClr val="black"/>
                </a:solidFill>
                <a:latin typeface="Arial Narrow" panose="020B0606020202030204" pitchFamily="34" charset="0"/>
              </a:rPr>
              <a:t>Forsake my love, my all </a:t>
            </a:r>
            <a:r>
              <a:rPr lang="en-US" sz="3200" b="1" dirty="0" smtClean="0">
                <a:solidFill>
                  <a:prstClr val="black"/>
                </a:solidFill>
                <a:latin typeface="Arial Narrow" panose="020B0606020202030204" pitchFamily="34" charset="0"/>
              </a:rPr>
              <a:t>Yahweh</a:t>
            </a:r>
            <a:r>
              <a:rPr lang="en-US" sz="3200" b="1" dirty="0">
                <a:solidFill>
                  <a:prstClr val="black"/>
                </a:solidFill>
                <a:latin typeface="Arial Narrow" panose="020B0606020202030204" pitchFamily="34" charset="0"/>
              </a:rPr>
              <a:t>! </a:t>
            </a:r>
            <a:endParaRPr lang="en-US" sz="3200" b="1" dirty="0" smtClean="0">
              <a:solidFill>
                <a:prstClr val="black"/>
              </a:solidFill>
              <a:latin typeface="Arial Narrow" panose="020B0606020202030204" pitchFamily="34" charset="0"/>
            </a:endParaRPr>
          </a:p>
          <a:p>
            <a:pPr marL="0" indent="0">
              <a:buFont typeface="Arial" pitchFamily="34" charset="0"/>
              <a:buNone/>
            </a:pPr>
            <a:r>
              <a:rPr lang="en-US" sz="3200" b="1" dirty="0" smtClean="0">
                <a:solidFill>
                  <a:prstClr val="black"/>
                </a:solidFill>
                <a:latin typeface="Arial Narrow" panose="020B0606020202030204" pitchFamily="34" charset="0"/>
              </a:rPr>
              <a:t>O </a:t>
            </a:r>
            <a:r>
              <a:rPr lang="en-US" sz="3200" b="1" dirty="0">
                <a:solidFill>
                  <a:prstClr val="black"/>
                </a:solidFill>
                <a:latin typeface="Arial Narrow" panose="020B0606020202030204" pitchFamily="34" charset="0"/>
              </a:rPr>
              <a:t>my LORD my God </a:t>
            </a:r>
          </a:p>
          <a:p>
            <a:pPr marL="0" indent="0">
              <a:buFont typeface="Arial" pitchFamily="34" charset="0"/>
              <a:buNone/>
            </a:pPr>
            <a:r>
              <a:rPr lang="en-US" sz="3200" b="1" dirty="0">
                <a:solidFill>
                  <a:prstClr val="black"/>
                </a:solidFill>
                <a:latin typeface="Arial Narrow" panose="020B0606020202030204" pitchFamily="34" charset="0"/>
              </a:rPr>
              <a:t>Help me break down all my </a:t>
            </a:r>
            <a:r>
              <a:rPr lang="en-US" sz="3200" b="1" dirty="0" smtClean="0">
                <a:solidFill>
                  <a:prstClr val="black"/>
                </a:solidFill>
                <a:latin typeface="Arial Narrow" panose="020B0606020202030204" pitchFamily="34" charset="0"/>
              </a:rPr>
              <a:t>idols, Idols </a:t>
            </a:r>
            <a:r>
              <a:rPr lang="en-US" sz="3200" b="1" dirty="0">
                <a:solidFill>
                  <a:prstClr val="black"/>
                </a:solidFill>
                <a:latin typeface="Arial Narrow" panose="020B0606020202030204" pitchFamily="34" charset="0"/>
              </a:rPr>
              <a:t>in my heart </a:t>
            </a:r>
          </a:p>
        </p:txBody>
      </p:sp>
      <p:sp>
        <p:nvSpPr>
          <p:cNvPr id="7" name="Content Placeholder 7"/>
          <p:cNvSpPr txBox="1">
            <a:spLocks/>
          </p:cNvSpPr>
          <p:nvPr/>
        </p:nvSpPr>
        <p:spPr>
          <a:xfrm>
            <a:off x="4754880" y="1353106"/>
            <a:ext cx="4500268"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zh-TW" altLang="en-US" sz="4000" b="1" dirty="0" smtClean="0">
                <a:solidFill>
                  <a:prstClr val="black"/>
                </a:solidFill>
              </a:rPr>
              <a:t>耶和华</a:t>
            </a:r>
            <a:r>
              <a:rPr lang="zh-TW" altLang="en-US" sz="4000" b="1" dirty="0">
                <a:solidFill>
                  <a:prstClr val="black"/>
                </a:solidFill>
              </a:rPr>
              <a:t>我的主啊 </a:t>
            </a:r>
            <a:r>
              <a:rPr lang="en-US" altLang="zh-TW" sz="4000" b="1" dirty="0">
                <a:solidFill>
                  <a:prstClr val="black"/>
                </a:solidFill>
              </a:rPr>
              <a:t>! </a:t>
            </a:r>
          </a:p>
          <a:p>
            <a:pPr marL="0" indent="0">
              <a:buNone/>
            </a:pPr>
            <a:r>
              <a:rPr lang="zh-TW" altLang="en-US" sz="4000" b="1" dirty="0">
                <a:solidFill>
                  <a:prstClr val="black"/>
                </a:solidFill>
              </a:rPr>
              <a:t>求你使我放下心</a:t>
            </a:r>
            <a:r>
              <a:rPr lang="zh-TW" altLang="en-US" sz="4000" b="1" dirty="0">
                <a:solidFill>
                  <a:prstClr val="black"/>
                </a:solidFill>
              </a:rPr>
              <a:t>中放下心</a:t>
            </a:r>
            <a:r>
              <a:rPr lang="zh-TW" altLang="en-US" sz="4000" b="1" dirty="0">
                <a:solidFill>
                  <a:prstClr val="black"/>
                </a:solidFill>
              </a:rPr>
              <a:t>中所爱 </a:t>
            </a:r>
          </a:p>
          <a:p>
            <a:pPr marL="0" indent="0">
              <a:buFont typeface="Arial" pitchFamily="34" charset="0"/>
              <a:buNone/>
            </a:pPr>
            <a:r>
              <a:rPr lang="zh-TW" altLang="en-US" sz="4000" b="1" dirty="0">
                <a:solidFill>
                  <a:prstClr val="black"/>
                </a:solidFill>
              </a:rPr>
              <a:t>耶和华我的主啊 </a:t>
            </a:r>
            <a:r>
              <a:rPr lang="en-US" altLang="zh-TW" sz="4000" b="1" dirty="0">
                <a:solidFill>
                  <a:prstClr val="black"/>
                </a:solidFill>
              </a:rPr>
              <a:t>! </a:t>
            </a:r>
          </a:p>
          <a:p>
            <a:pPr marL="0" indent="0">
              <a:buFont typeface="Arial" pitchFamily="34" charset="0"/>
              <a:buNone/>
            </a:pPr>
            <a:r>
              <a:rPr lang="zh-TW" altLang="en-US" sz="4000" b="1" dirty="0">
                <a:solidFill>
                  <a:prstClr val="black"/>
                </a:solidFill>
              </a:rPr>
              <a:t>求你使我打碎心中 心中偶像 </a:t>
            </a:r>
          </a:p>
        </p:txBody>
      </p:sp>
    </p:spTree>
    <p:extLst>
      <p:ext uri="{BB962C8B-B14F-4D97-AF65-F5344CB8AC3E}">
        <p14:creationId xmlns:p14="http://schemas.microsoft.com/office/powerpoint/2010/main" val="33475563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75774" y="429611"/>
            <a:ext cx="4502333"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sz="3200" b="1" dirty="0" smtClean="0">
                <a:solidFill>
                  <a:prstClr val="black"/>
                </a:solidFill>
                <a:latin typeface="Arial Narrow" panose="020B0606020202030204" pitchFamily="34" charset="0"/>
              </a:rPr>
              <a:t>Till </a:t>
            </a:r>
            <a:r>
              <a:rPr lang="en-US" sz="3200" b="1" dirty="0">
                <a:solidFill>
                  <a:prstClr val="black"/>
                </a:solidFill>
                <a:latin typeface="Arial Narrow" panose="020B0606020202030204" pitchFamily="34" charset="0"/>
              </a:rPr>
              <a:t>I give myself in worship as a sacrifice </a:t>
            </a:r>
          </a:p>
          <a:p>
            <a:pPr marL="0" indent="0">
              <a:buFont typeface="Arial" pitchFamily="34" charset="0"/>
              <a:buNone/>
            </a:pPr>
            <a:r>
              <a:rPr lang="en-US" sz="3200" b="1" dirty="0">
                <a:solidFill>
                  <a:prstClr val="black"/>
                </a:solidFill>
                <a:latin typeface="Arial Narrow" panose="020B0606020202030204" pitchFamily="34" charset="0"/>
              </a:rPr>
              <a:t>With no regrets, No turning back </a:t>
            </a:r>
          </a:p>
          <a:p>
            <a:pPr marL="0" indent="0">
              <a:buFont typeface="Arial" pitchFamily="34" charset="0"/>
              <a:buNone/>
            </a:pPr>
            <a:r>
              <a:rPr lang="en-US" sz="3200" b="1" dirty="0">
                <a:solidFill>
                  <a:prstClr val="black"/>
                </a:solidFill>
                <a:latin typeface="Arial Narrow" panose="020B0606020202030204" pitchFamily="34" charset="0"/>
              </a:rPr>
              <a:t>Till I at the altar hear the calling for my life </a:t>
            </a:r>
          </a:p>
          <a:p>
            <a:pPr marL="0" indent="0">
              <a:buFont typeface="Arial" pitchFamily="34" charset="0"/>
              <a:buNone/>
            </a:pPr>
            <a:r>
              <a:rPr lang="en-US" sz="3200" b="1" dirty="0">
                <a:solidFill>
                  <a:prstClr val="black"/>
                </a:solidFill>
                <a:latin typeface="Arial Narrow" panose="020B0606020202030204" pitchFamily="34" charset="0"/>
              </a:rPr>
              <a:t>With no regrets, Here I am </a:t>
            </a:r>
          </a:p>
          <a:p>
            <a:pPr marL="0" indent="0">
              <a:buFont typeface="Arial" pitchFamily="34" charset="0"/>
              <a:buNone/>
            </a:pPr>
            <a:r>
              <a:rPr lang="en-US" sz="3200" b="1" dirty="0" smtClean="0">
                <a:solidFill>
                  <a:prstClr val="black"/>
                </a:solidFill>
                <a:latin typeface="Arial Narrow" panose="020B0606020202030204" pitchFamily="34" charset="0"/>
              </a:rPr>
              <a:t>Hi-Ne-Ni , Hi-Ne-Ni </a:t>
            </a:r>
          </a:p>
          <a:p>
            <a:pPr marL="0" indent="0">
              <a:buFont typeface="Arial" pitchFamily="34" charset="0"/>
              <a:buNone/>
            </a:pPr>
            <a:r>
              <a:rPr lang="en-US" sz="3200" b="1" dirty="0" smtClean="0">
                <a:solidFill>
                  <a:prstClr val="black"/>
                </a:solidFill>
                <a:latin typeface="Arial Narrow" panose="020B0606020202030204" pitchFamily="34" charset="0"/>
              </a:rPr>
              <a:t>Purge me, Send me </a:t>
            </a:r>
          </a:p>
          <a:p>
            <a:pPr marL="0" indent="0">
              <a:buFont typeface="Arial" pitchFamily="34" charset="0"/>
              <a:buNone/>
            </a:pPr>
            <a:r>
              <a:rPr lang="en-US" sz="3200" b="1" dirty="0" smtClean="0">
                <a:solidFill>
                  <a:prstClr val="black"/>
                </a:solidFill>
                <a:latin typeface="Arial Narrow" panose="020B0606020202030204" pitchFamily="34" charset="0"/>
              </a:rPr>
              <a:t>Yes! Here I am </a:t>
            </a:r>
          </a:p>
        </p:txBody>
      </p:sp>
      <p:sp>
        <p:nvSpPr>
          <p:cNvPr id="7" name="Content Placeholder 7"/>
          <p:cNvSpPr txBox="1">
            <a:spLocks/>
          </p:cNvSpPr>
          <p:nvPr/>
        </p:nvSpPr>
        <p:spPr>
          <a:xfrm>
            <a:off x="4942114" y="289587"/>
            <a:ext cx="4093602" cy="602699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zh-TW" altLang="en-US" sz="4000" b="1" dirty="0" smtClean="0">
                <a:solidFill>
                  <a:prstClr val="black"/>
                </a:solidFill>
              </a:rPr>
              <a:t>直</a:t>
            </a:r>
            <a:r>
              <a:rPr lang="zh-TW" altLang="en-US" sz="4000" b="1" dirty="0">
                <a:solidFill>
                  <a:prstClr val="black"/>
                </a:solidFill>
              </a:rPr>
              <a:t>到我在敬拜中献上自己为祭 </a:t>
            </a:r>
          </a:p>
          <a:p>
            <a:pPr marL="0" indent="0">
              <a:buFont typeface="Arial" pitchFamily="34" charset="0"/>
              <a:buNone/>
            </a:pPr>
            <a:r>
              <a:rPr lang="zh-TW" altLang="en-US" sz="4000" b="1" dirty="0">
                <a:solidFill>
                  <a:prstClr val="black"/>
                </a:solidFill>
              </a:rPr>
              <a:t>无怨 无悔 永不回头 </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直</a:t>
            </a:r>
            <a:r>
              <a:rPr lang="zh-TW" altLang="en-US" sz="4000" b="1" dirty="0">
                <a:solidFill>
                  <a:prstClr val="black"/>
                </a:solidFill>
              </a:rPr>
              <a:t>到我在祭坛那里得着命定 </a:t>
            </a:r>
          </a:p>
          <a:p>
            <a:pPr marL="0" indent="0">
              <a:buFont typeface="Arial" pitchFamily="34" charset="0"/>
              <a:buNone/>
            </a:pPr>
            <a:r>
              <a:rPr lang="zh-TW" altLang="en-US" sz="4000" b="1" dirty="0">
                <a:solidFill>
                  <a:prstClr val="black"/>
                </a:solidFill>
              </a:rPr>
              <a:t>无怨 </a:t>
            </a:r>
            <a:r>
              <a:rPr lang="en-US" altLang="zh-TW" sz="4000" b="1" dirty="0">
                <a:solidFill>
                  <a:prstClr val="black"/>
                </a:solidFill>
              </a:rPr>
              <a:t>, </a:t>
            </a:r>
            <a:r>
              <a:rPr lang="zh-TW" altLang="en-US" sz="4000" b="1" dirty="0">
                <a:solidFill>
                  <a:prstClr val="black"/>
                </a:solidFill>
              </a:rPr>
              <a:t>无悔 我在这里 我在这里 </a:t>
            </a:r>
          </a:p>
        </p:txBody>
      </p:sp>
    </p:spTree>
    <p:extLst>
      <p:ext uri="{BB962C8B-B14F-4D97-AF65-F5344CB8AC3E}">
        <p14:creationId xmlns:p14="http://schemas.microsoft.com/office/powerpoint/2010/main" val="1856753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75775" y="429611"/>
            <a:ext cx="3842772"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endParaRPr lang="en-US" sz="3200" b="1" dirty="0">
              <a:solidFill>
                <a:prstClr val="black"/>
              </a:solidFill>
              <a:latin typeface="Arial Narrow" panose="020B0606020202030204" pitchFamily="34" charset="0"/>
            </a:endParaRPr>
          </a:p>
          <a:p>
            <a:pPr marL="0" indent="0">
              <a:buFont typeface="Arial" pitchFamily="34" charset="0"/>
              <a:buNone/>
            </a:pPr>
            <a:r>
              <a:rPr lang="en-US" sz="3200" b="1" dirty="0" smtClean="0">
                <a:solidFill>
                  <a:prstClr val="black"/>
                </a:solidFill>
                <a:latin typeface="Arial Narrow" panose="020B0606020202030204" pitchFamily="34" charset="0"/>
              </a:rPr>
              <a:t>Hi-Ne-Ni , Hi-Ne-Ni </a:t>
            </a:r>
          </a:p>
          <a:p>
            <a:pPr marL="0" indent="0">
              <a:buFont typeface="Arial" pitchFamily="34" charset="0"/>
              <a:buNone/>
            </a:pPr>
            <a:r>
              <a:rPr lang="en-US" sz="3200" b="1" dirty="0" smtClean="0">
                <a:solidFill>
                  <a:prstClr val="black"/>
                </a:solidFill>
                <a:latin typeface="Arial Narrow" panose="020B0606020202030204" pitchFamily="34" charset="0"/>
              </a:rPr>
              <a:t>Purge me, Send me </a:t>
            </a:r>
          </a:p>
          <a:p>
            <a:pPr marL="0" indent="0">
              <a:buFont typeface="Arial" pitchFamily="34" charset="0"/>
              <a:buNone/>
            </a:pPr>
            <a:r>
              <a:rPr lang="en-US" sz="3200" b="1" dirty="0" smtClean="0">
                <a:solidFill>
                  <a:prstClr val="black"/>
                </a:solidFill>
                <a:latin typeface="Arial Narrow" panose="020B0606020202030204" pitchFamily="34" charset="0"/>
              </a:rPr>
              <a:t>Yes! Here I am </a:t>
            </a:r>
          </a:p>
          <a:p>
            <a:pPr marL="0" indent="0">
              <a:buFont typeface="Arial" pitchFamily="34" charset="0"/>
              <a:buNone/>
            </a:pPr>
            <a:r>
              <a:rPr lang="en-US" sz="3200" b="1" dirty="0" smtClean="0">
                <a:solidFill>
                  <a:prstClr val="black"/>
                </a:solidFill>
                <a:latin typeface="Arial Narrow" panose="020B0606020202030204" pitchFamily="34" charset="0"/>
              </a:rPr>
              <a:t>Hi-Ne-Ni , Hi-Ne-Ni </a:t>
            </a:r>
          </a:p>
          <a:p>
            <a:pPr marL="0" indent="0">
              <a:buFont typeface="Arial" pitchFamily="34" charset="0"/>
              <a:buNone/>
            </a:pPr>
            <a:r>
              <a:rPr lang="en-US" sz="3200" b="1" dirty="0" smtClean="0">
                <a:solidFill>
                  <a:prstClr val="black"/>
                </a:solidFill>
                <a:latin typeface="Arial Narrow" panose="020B0606020202030204" pitchFamily="34" charset="0"/>
              </a:rPr>
              <a:t>Purge me, Send me </a:t>
            </a:r>
          </a:p>
          <a:p>
            <a:pPr marL="0" indent="0">
              <a:buFont typeface="Arial" pitchFamily="34" charset="0"/>
              <a:buNone/>
            </a:pPr>
            <a:r>
              <a:rPr lang="en-US" sz="3200" b="1" dirty="0" smtClean="0">
                <a:solidFill>
                  <a:prstClr val="black"/>
                </a:solidFill>
                <a:latin typeface="Arial Narrow" panose="020B0606020202030204" pitchFamily="34" charset="0"/>
              </a:rPr>
              <a:t>Hi-Ne-Ni </a:t>
            </a:r>
          </a:p>
        </p:txBody>
      </p:sp>
      <p:sp>
        <p:nvSpPr>
          <p:cNvPr id="7" name="Content Placeholder 7"/>
          <p:cNvSpPr txBox="1">
            <a:spLocks/>
          </p:cNvSpPr>
          <p:nvPr/>
        </p:nvSpPr>
        <p:spPr>
          <a:xfrm>
            <a:off x="3705725" y="987420"/>
            <a:ext cx="5245769"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altLang="zh-TW" sz="4000" b="1" dirty="0" smtClean="0">
                <a:solidFill>
                  <a:prstClr val="black"/>
                </a:solidFill>
              </a:rPr>
              <a:t>Hi-Ne-Ni </a:t>
            </a:r>
            <a:r>
              <a:rPr lang="en-US" altLang="zh-TW" sz="4000" b="1" dirty="0" err="1" smtClean="0">
                <a:solidFill>
                  <a:prstClr val="black"/>
                </a:solidFill>
              </a:rPr>
              <a:t>Hi-Ne-Ni</a:t>
            </a:r>
            <a:r>
              <a:rPr lang="en-US" altLang="zh-TW" sz="4000" b="1" dirty="0" smtClean="0">
                <a:solidFill>
                  <a:prstClr val="black"/>
                </a:solidFill>
              </a:rPr>
              <a:t> </a:t>
            </a:r>
          </a:p>
          <a:p>
            <a:pPr marL="0" indent="0">
              <a:buFont typeface="Arial" pitchFamily="34" charset="0"/>
              <a:buNone/>
            </a:pPr>
            <a:r>
              <a:rPr lang="zh-TW" altLang="en-US" sz="4000" b="1" dirty="0" smtClean="0">
                <a:solidFill>
                  <a:prstClr val="black"/>
                </a:solidFill>
              </a:rPr>
              <a:t>烧我 </a:t>
            </a:r>
            <a:r>
              <a:rPr lang="en-US" altLang="zh-TW" sz="4000" b="1" dirty="0" smtClean="0">
                <a:solidFill>
                  <a:prstClr val="black"/>
                </a:solidFill>
              </a:rPr>
              <a:t>, </a:t>
            </a:r>
            <a:r>
              <a:rPr lang="zh-TW" altLang="en-US" sz="4000" b="1" dirty="0" smtClean="0">
                <a:solidFill>
                  <a:prstClr val="black"/>
                </a:solidFill>
              </a:rPr>
              <a:t>差我 </a:t>
            </a:r>
            <a:r>
              <a:rPr lang="en-US" altLang="zh-TW" sz="4000" b="1" dirty="0" smtClean="0">
                <a:solidFill>
                  <a:prstClr val="black"/>
                </a:solidFill>
              </a:rPr>
              <a:t>, </a:t>
            </a:r>
            <a:r>
              <a:rPr lang="zh-TW" altLang="en-US" sz="4000" b="1" dirty="0" smtClean="0">
                <a:solidFill>
                  <a:prstClr val="black"/>
                </a:solidFill>
              </a:rPr>
              <a:t>我在这里 </a:t>
            </a:r>
          </a:p>
          <a:p>
            <a:pPr marL="0" indent="0">
              <a:buFont typeface="Arial" pitchFamily="34" charset="0"/>
              <a:buNone/>
            </a:pPr>
            <a:r>
              <a:rPr lang="en-US" altLang="zh-TW" sz="4000" b="1" dirty="0" smtClean="0">
                <a:solidFill>
                  <a:prstClr val="black"/>
                </a:solidFill>
              </a:rPr>
              <a:t>Hi-Ne-Ni </a:t>
            </a:r>
            <a:r>
              <a:rPr lang="en-US" altLang="zh-TW" sz="4000" b="1" dirty="0" err="1" smtClean="0">
                <a:solidFill>
                  <a:prstClr val="black"/>
                </a:solidFill>
              </a:rPr>
              <a:t>Hi-Ne-Ni</a:t>
            </a:r>
            <a:r>
              <a:rPr lang="en-US" altLang="zh-TW" sz="4000" b="1" dirty="0" smtClean="0">
                <a:solidFill>
                  <a:prstClr val="black"/>
                </a:solidFill>
              </a:rPr>
              <a:t> </a:t>
            </a:r>
          </a:p>
          <a:p>
            <a:pPr marL="0" indent="0">
              <a:buFont typeface="Arial" pitchFamily="34" charset="0"/>
              <a:buNone/>
            </a:pPr>
            <a:r>
              <a:rPr lang="zh-TW" altLang="en-US" sz="4000" b="1" dirty="0" smtClean="0">
                <a:solidFill>
                  <a:prstClr val="black"/>
                </a:solidFill>
              </a:rPr>
              <a:t>烧我 </a:t>
            </a:r>
            <a:r>
              <a:rPr lang="en-US" altLang="zh-TW" sz="4000" b="1" dirty="0" smtClean="0">
                <a:solidFill>
                  <a:prstClr val="black"/>
                </a:solidFill>
              </a:rPr>
              <a:t>, </a:t>
            </a:r>
            <a:r>
              <a:rPr lang="zh-TW" altLang="en-US" sz="4000" b="1" dirty="0" smtClean="0">
                <a:solidFill>
                  <a:prstClr val="black"/>
                </a:solidFill>
              </a:rPr>
              <a:t>差我 </a:t>
            </a:r>
            <a:endParaRPr lang="en-US" altLang="zh-TW" sz="4000" b="1" dirty="0" smtClean="0">
              <a:solidFill>
                <a:prstClr val="black"/>
              </a:solidFill>
            </a:endParaRPr>
          </a:p>
          <a:p>
            <a:pPr marL="0" indent="0">
              <a:buFont typeface="Arial" pitchFamily="34" charset="0"/>
              <a:buNone/>
            </a:pPr>
            <a:r>
              <a:rPr lang="en-US" altLang="zh-TW" sz="4000" b="1" dirty="0" smtClean="0">
                <a:solidFill>
                  <a:prstClr val="black"/>
                </a:solidFill>
              </a:rPr>
              <a:t>Hi-Ne-Ni </a:t>
            </a:r>
          </a:p>
        </p:txBody>
      </p:sp>
    </p:spTree>
    <p:extLst>
      <p:ext uri="{BB962C8B-B14F-4D97-AF65-F5344CB8AC3E}">
        <p14:creationId xmlns:p14="http://schemas.microsoft.com/office/powerpoint/2010/main" val="28754028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63742" y="799066"/>
            <a:ext cx="4502333"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sz="3200" b="1" dirty="0">
                <a:solidFill>
                  <a:schemeClr val="tx1"/>
                </a:solidFill>
              </a:rPr>
              <a:t>For the darkest corners of the world </a:t>
            </a:r>
            <a:endParaRPr lang="en-US" sz="3200" b="1" dirty="0" smtClean="0">
              <a:solidFill>
                <a:prstClr val="black"/>
              </a:solidFill>
            </a:endParaRPr>
          </a:p>
          <a:p>
            <a:pPr marL="0" indent="0">
              <a:buFont typeface="Arial" pitchFamily="34" charset="0"/>
              <a:buNone/>
            </a:pPr>
            <a:r>
              <a:rPr lang="en-US" sz="3200" b="1" dirty="0" smtClean="0">
                <a:solidFill>
                  <a:prstClr val="black"/>
                </a:solidFill>
              </a:rPr>
              <a:t>O </a:t>
            </a:r>
            <a:r>
              <a:rPr lang="en-US" sz="3200" b="1" dirty="0">
                <a:solidFill>
                  <a:prstClr val="black"/>
                </a:solidFill>
              </a:rPr>
              <a:t>LORD! Send me! </a:t>
            </a:r>
          </a:p>
          <a:p>
            <a:pPr marL="0" indent="0">
              <a:buFont typeface="Arial" pitchFamily="34" charset="0"/>
              <a:buNone/>
            </a:pPr>
            <a:r>
              <a:rPr lang="en-US" sz="3200" b="1" dirty="0">
                <a:solidFill>
                  <a:prstClr val="black"/>
                </a:solidFill>
              </a:rPr>
              <a:t>For the souls hopeless in despair, </a:t>
            </a:r>
            <a:endParaRPr lang="en-US" sz="3200" b="1" dirty="0" smtClean="0">
              <a:solidFill>
                <a:prstClr val="black"/>
              </a:solidFill>
            </a:endParaRPr>
          </a:p>
          <a:p>
            <a:pPr marL="0" indent="0">
              <a:buFont typeface="Arial" pitchFamily="34" charset="0"/>
              <a:buNone/>
            </a:pPr>
            <a:r>
              <a:rPr lang="en-US" sz="3200" b="1" dirty="0" smtClean="0">
                <a:solidFill>
                  <a:prstClr val="black"/>
                </a:solidFill>
              </a:rPr>
              <a:t>Here </a:t>
            </a:r>
            <a:r>
              <a:rPr lang="en-US" sz="3200" b="1" dirty="0">
                <a:solidFill>
                  <a:prstClr val="black"/>
                </a:solidFill>
              </a:rPr>
              <a:t>I am! </a:t>
            </a:r>
          </a:p>
          <a:p>
            <a:pPr marL="0" indent="0">
              <a:buFont typeface="Arial" pitchFamily="34" charset="0"/>
              <a:buNone/>
            </a:pPr>
            <a:r>
              <a:rPr lang="en-US" sz="3200" b="1" dirty="0">
                <a:solidFill>
                  <a:prstClr val="black"/>
                </a:solidFill>
              </a:rPr>
              <a:t>Yes! Here I am, Hi-Ne-Ni </a:t>
            </a:r>
          </a:p>
          <a:p>
            <a:pPr marL="0" indent="0">
              <a:buFont typeface="Arial" pitchFamily="34" charset="0"/>
              <a:buNone/>
            </a:pPr>
            <a:r>
              <a:rPr lang="en-US" sz="3200" b="1" dirty="0">
                <a:solidFill>
                  <a:prstClr val="black"/>
                </a:solidFill>
              </a:rPr>
              <a:t>Yes! Here I am, Hi-Ne-Ni</a:t>
            </a:r>
          </a:p>
        </p:txBody>
      </p:sp>
      <p:sp>
        <p:nvSpPr>
          <p:cNvPr id="7" name="Content Placeholder 7"/>
          <p:cNvSpPr txBox="1">
            <a:spLocks/>
          </p:cNvSpPr>
          <p:nvPr/>
        </p:nvSpPr>
        <p:spPr>
          <a:xfrm>
            <a:off x="4417256" y="799066"/>
            <a:ext cx="4883156" cy="528103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zh-TW" altLang="en-US" sz="4000" b="1" dirty="0" smtClean="0">
                <a:solidFill>
                  <a:prstClr val="black"/>
                </a:solidFill>
              </a:rPr>
              <a:t>为</a:t>
            </a:r>
            <a:r>
              <a:rPr lang="zh-TW" altLang="en-US" sz="4000" b="1" dirty="0">
                <a:solidFill>
                  <a:prstClr val="black"/>
                </a:solidFill>
              </a:rPr>
              <a:t>这世界黑暗的角落 </a:t>
            </a:r>
            <a:endParaRPr lang="en-US" altLang="zh-TW" sz="4000" b="1" dirty="0" smtClean="0">
              <a:solidFill>
                <a:prstClr val="black"/>
              </a:solidFill>
            </a:endParaRPr>
          </a:p>
          <a:p>
            <a:pPr marL="0" indent="0">
              <a:buNone/>
            </a:pPr>
            <a:r>
              <a:rPr lang="zh-TW" altLang="en-US" sz="4000" b="1" dirty="0">
                <a:solidFill>
                  <a:prstClr val="black"/>
                </a:solidFill>
              </a:rPr>
              <a:t>我在这里</a:t>
            </a:r>
          </a:p>
          <a:p>
            <a:pPr marL="0" indent="0">
              <a:buFont typeface="Arial" pitchFamily="34" charset="0"/>
              <a:buNone/>
            </a:pPr>
            <a:r>
              <a:rPr lang="zh-TW" altLang="en-US" sz="4000" b="1" dirty="0">
                <a:solidFill>
                  <a:prstClr val="black"/>
                </a:solidFill>
              </a:rPr>
              <a:t>为那不曾被安慰的灵魂 </a:t>
            </a:r>
          </a:p>
          <a:p>
            <a:pPr marL="0" indent="0">
              <a:buFont typeface="Arial" pitchFamily="34" charset="0"/>
              <a:buNone/>
            </a:pPr>
            <a:r>
              <a:rPr lang="zh-TW" altLang="en-US" sz="4000" b="1" dirty="0">
                <a:solidFill>
                  <a:prstClr val="black"/>
                </a:solidFill>
              </a:rPr>
              <a:t>我在这里 </a:t>
            </a:r>
            <a:r>
              <a:rPr lang="en-US" altLang="zh-TW" sz="4000" b="1" dirty="0">
                <a:solidFill>
                  <a:prstClr val="black"/>
                </a:solidFill>
              </a:rPr>
              <a:t>Hi-Ne-Ni </a:t>
            </a:r>
          </a:p>
          <a:p>
            <a:pPr marL="0" indent="0">
              <a:buFont typeface="Arial" pitchFamily="34" charset="0"/>
              <a:buNone/>
            </a:pPr>
            <a:r>
              <a:rPr lang="zh-TW" altLang="en-US" sz="4000" b="1" dirty="0">
                <a:solidFill>
                  <a:prstClr val="black"/>
                </a:solidFill>
              </a:rPr>
              <a:t>我在这里 </a:t>
            </a:r>
            <a:r>
              <a:rPr lang="en-US" altLang="zh-TW" sz="4000" b="1" dirty="0">
                <a:solidFill>
                  <a:prstClr val="black"/>
                </a:solidFill>
              </a:rPr>
              <a:t>Hi-Ne-Ni </a:t>
            </a:r>
            <a:endParaRPr lang="en-US" sz="4000" dirty="0">
              <a:solidFill>
                <a:prstClr val="black">
                  <a:lumMod val="50000"/>
                  <a:lumOff val="50000"/>
                </a:prstClr>
              </a:solidFill>
            </a:endParaRPr>
          </a:p>
        </p:txBody>
      </p:sp>
    </p:spTree>
    <p:extLst>
      <p:ext uri="{BB962C8B-B14F-4D97-AF65-F5344CB8AC3E}">
        <p14:creationId xmlns:p14="http://schemas.microsoft.com/office/powerpoint/2010/main" val="5344945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640"/>
            <a:ext cx="8229600" cy="2862218"/>
          </a:xfrm>
        </p:spPr>
        <p:txBody>
          <a:bodyPr/>
          <a:lstStyle/>
          <a:p>
            <a:r>
              <a:rPr lang="en-US" sz="6600" dirty="0" smtClean="0"/>
              <a:t>Benediction</a:t>
            </a:r>
            <a:br>
              <a:rPr lang="en-US" sz="6600" dirty="0" smtClean="0"/>
            </a:br>
            <a:r>
              <a:rPr lang="en-US" sz="6600" dirty="0" smtClean="0"/>
              <a:t/>
            </a:r>
            <a:br>
              <a:rPr lang="en-US" sz="6600" dirty="0" smtClean="0"/>
            </a:br>
            <a:r>
              <a:rPr lang="zh-TW" altLang="en-US" sz="6600" dirty="0"/>
              <a:t>祝禱</a:t>
            </a:r>
            <a:endParaRPr lang="en-US" sz="6600" dirty="0"/>
          </a:p>
        </p:txBody>
      </p:sp>
    </p:spTree>
    <p:extLst>
      <p:ext uri="{BB962C8B-B14F-4D97-AF65-F5344CB8AC3E}">
        <p14:creationId xmlns:p14="http://schemas.microsoft.com/office/powerpoint/2010/main" val="2904436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91588" y="726223"/>
            <a:ext cx="4609012"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sz="3200" b="1" dirty="0">
                <a:solidFill>
                  <a:prstClr val="black"/>
                </a:solidFill>
                <a:latin typeface="Arial Narrow" panose="020B0606020202030204" pitchFamily="34" charset="0"/>
              </a:rPr>
              <a:t>Give of your best to the Master;</a:t>
            </a:r>
          </a:p>
          <a:p>
            <a:pPr marL="0" indent="0">
              <a:buFont typeface="Arial" pitchFamily="34" charset="0"/>
              <a:buNone/>
            </a:pPr>
            <a:r>
              <a:rPr lang="en-US" sz="3200" b="1" dirty="0">
                <a:solidFill>
                  <a:prstClr val="black"/>
                </a:solidFill>
                <a:latin typeface="Arial Narrow" panose="020B0606020202030204" pitchFamily="34" charset="0"/>
              </a:rPr>
              <a:t>Give of the strength of your youth</a:t>
            </a:r>
            <a:r>
              <a:rPr lang="en-US" sz="3200" b="1" dirty="0" smtClean="0">
                <a:solidFill>
                  <a:prstClr val="black"/>
                </a:solidFill>
                <a:latin typeface="Arial Narrow" panose="020B0606020202030204" pitchFamily="34" charset="0"/>
              </a:rPr>
              <a:t>;</a:t>
            </a:r>
          </a:p>
          <a:p>
            <a:pPr marL="0" indent="0">
              <a:buFont typeface="Arial" pitchFamily="34" charset="0"/>
              <a:buNone/>
            </a:pPr>
            <a:endParaRPr lang="en-US" sz="3200" b="1" dirty="0">
              <a:solidFill>
                <a:prstClr val="black"/>
              </a:solidFill>
              <a:latin typeface="Arial Narrow" panose="020B0606020202030204" pitchFamily="34" charset="0"/>
            </a:endParaRPr>
          </a:p>
          <a:p>
            <a:pPr marL="0" indent="0">
              <a:buFont typeface="Arial" pitchFamily="34" charset="0"/>
              <a:buNone/>
            </a:pPr>
            <a:r>
              <a:rPr lang="en-US" sz="3200" b="1" dirty="0" smtClean="0">
                <a:solidFill>
                  <a:prstClr val="black"/>
                </a:solidFill>
                <a:latin typeface="Arial Narrow" panose="020B0606020202030204" pitchFamily="34" charset="0"/>
              </a:rPr>
              <a:t>Clad in salvation’s full armor</a:t>
            </a:r>
          </a:p>
          <a:p>
            <a:pPr marL="0" indent="0">
              <a:buFont typeface="Arial" pitchFamily="34" charset="0"/>
              <a:buNone/>
            </a:pPr>
            <a:r>
              <a:rPr lang="en-US" sz="3200" b="1" dirty="0" smtClean="0">
                <a:solidFill>
                  <a:prstClr val="black"/>
                </a:solidFill>
                <a:latin typeface="Arial Narrow" panose="020B0606020202030204" pitchFamily="34" charset="0"/>
              </a:rPr>
              <a:t>Join in the battle for truth.</a:t>
            </a:r>
            <a:endParaRPr lang="en-US" sz="3200" b="1" dirty="0">
              <a:solidFill>
                <a:prstClr val="black"/>
              </a:solidFill>
              <a:latin typeface="Arial Narrow" panose="020B0606020202030204" pitchFamily="34" charset="0"/>
            </a:endParaRPr>
          </a:p>
        </p:txBody>
      </p:sp>
      <p:sp>
        <p:nvSpPr>
          <p:cNvPr id="7" name="Content Placeholder 7"/>
          <p:cNvSpPr txBox="1">
            <a:spLocks/>
          </p:cNvSpPr>
          <p:nvPr/>
        </p:nvSpPr>
        <p:spPr>
          <a:xfrm>
            <a:off x="4763588" y="735853"/>
            <a:ext cx="4380412" cy="409313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zh-TW" altLang="en-US" sz="4000" b="1" dirty="0" smtClean="0">
                <a:solidFill>
                  <a:prstClr val="black"/>
                </a:solidFill>
              </a:rPr>
              <a:t>將你最好的獻於主</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獻你年輕的力量</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穿上救恩全副軍裝</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忠心為真理打仗</a:t>
            </a:r>
            <a:r>
              <a:rPr lang="zh-TW" altLang="en-US" sz="4000" b="1" dirty="0" smtClean="0">
                <a:solidFill>
                  <a:prstClr val="black">
                    <a:lumMod val="50000"/>
                    <a:lumOff val="50000"/>
                  </a:prstClr>
                </a:solidFill>
              </a:rPr>
              <a:t>。</a:t>
            </a:r>
            <a:endParaRPr lang="en-US" sz="4000" b="1" dirty="0">
              <a:solidFill>
                <a:prstClr val="black">
                  <a:lumMod val="50000"/>
                  <a:lumOff val="50000"/>
                </a:prstClr>
              </a:solidFill>
            </a:endParaRPr>
          </a:p>
        </p:txBody>
      </p:sp>
    </p:spTree>
    <p:extLst>
      <p:ext uri="{BB962C8B-B14F-4D97-AF65-F5344CB8AC3E}">
        <p14:creationId xmlns:p14="http://schemas.microsoft.com/office/powerpoint/2010/main" val="1381517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91588" y="433967"/>
            <a:ext cx="4380412" cy="633259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Give of your best to the Master;</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Give Him first place in your heart;</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Give Him first place in your service;</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Consecrate every part.</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Give, and to you will be given;</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God His beloved Son gave;</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Gratefully seeking to serve Him,</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Give Him the best that you have.</a:t>
            </a:r>
          </a:p>
        </p:txBody>
      </p:sp>
      <p:sp>
        <p:nvSpPr>
          <p:cNvPr id="7" name="Content Placeholder 7"/>
          <p:cNvSpPr txBox="1">
            <a:spLocks/>
          </p:cNvSpPr>
          <p:nvPr/>
        </p:nvSpPr>
        <p:spPr>
          <a:xfrm>
            <a:off x="4572000" y="433967"/>
            <a:ext cx="4380412"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zh-TW" altLang="en-US" sz="4000" b="1" dirty="0">
                <a:solidFill>
                  <a:prstClr val="black"/>
                </a:solidFill>
              </a:rPr>
              <a:t>將你最好的獻於</a:t>
            </a:r>
            <a:r>
              <a:rPr lang="zh-TW" altLang="en-US" sz="4000" b="1" dirty="0" smtClean="0">
                <a:solidFill>
                  <a:prstClr val="black"/>
                </a:solidFill>
              </a:rPr>
              <a:t>主</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主</a:t>
            </a:r>
            <a:r>
              <a:rPr lang="zh-TW" altLang="en-US" sz="4000" b="1" dirty="0">
                <a:solidFill>
                  <a:prstClr val="black"/>
                </a:solidFill>
              </a:rPr>
              <a:t>在你心居首</a:t>
            </a:r>
            <a:r>
              <a:rPr lang="zh-TW" altLang="en-US" sz="4000" b="1" dirty="0" smtClean="0">
                <a:solidFill>
                  <a:prstClr val="black"/>
                </a:solidFill>
              </a:rPr>
              <a:t>位</a:t>
            </a:r>
            <a:endParaRPr lang="zh-TW" altLang="en-US" sz="4000" b="1" dirty="0">
              <a:solidFill>
                <a:prstClr val="black"/>
              </a:solidFill>
            </a:endParaRPr>
          </a:p>
          <a:p>
            <a:pPr marL="0" indent="0">
              <a:buFont typeface="Arial" pitchFamily="34" charset="0"/>
              <a:buNone/>
            </a:pPr>
            <a:r>
              <a:rPr lang="zh-TW" altLang="en-US" sz="4000" b="1" dirty="0">
                <a:solidFill>
                  <a:prstClr val="black"/>
                </a:solidFill>
              </a:rPr>
              <a:t>主在事業上居首</a:t>
            </a:r>
            <a:r>
              <a:rPr lang="zh-TW" altLang="en-US" sz="4000" b="1" dirty="0" smtClean="0">
                <a:solidFill>
                  <a:prstClr val="black"/>
                </a:solidFill>
              </a:rPr>
              <a:t>位</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完</a:t>
            </a:r>
            <a:r>
              <a:rPr lang="zh-TW" altLang="en-US" sz="4000" b="1" dirty="0">
                <a:solidFill>
                  <a:prstClr val="black"/>
                </a:solidFill>
              </a:rPr>
              <a:t>全奉獻不收</a:t>
            </a:r>
            <a:r>
              <a:rPr lang="zh-TW" altLang="en-US" sz="4000" b="1" dirty="0" smtClean="0">
                <a:solidFill>
                  <a:prstClr val="black"/>
                </a:solidFill>
              </a:rPr>
              <a:t>回</a:t>
            </a:r>
            <a:endParaRPr lang="zh-TW" altLang="en-US" sz="4000" b="1" dirty="0">
              <a:solidFill>
                <a:prstClr val="black"/>
              </a:solidFill>
            </a:endParaRPr>
          </a:p>
          <a:p>
            <a:pPr marL="0" indent="0">
              <a:buFont typeface="Arial" pitchFamily="34" charset="0"/>
              <a:buNone/>
            </a:pPr>
            <a:r>
              <a:rPr lang="zh-TW" altLang="en-US" sz="4000" b="1" dirty="0">
                <a:solidFill>
                  <a:prstClr val="black"/>
                </a:solidFill>
              </a:rPr>
              <a:t>樂意施捨必得賞</a:t>
            </a:r>
            <a:r>
              <a:rPr lang="zh-TW" altLang="en-US" sz="4000" b="1" dirty="0" smtClean="0">
                <a:solidFill>
                  <a:prstClr val="black"/>
                </a:solidFill>
              </a:rPr>
              <a:t>賜</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因</a:t>
            </a:r>
            <a:r>
              <a:rPr lang="zh-TW" altLang="en-US" sz="4000" b="1" dirty="0">
                <a:solidFill>
                  <a:prstClr val="black"/>
                </a:solidFill>
              </a:rPr>
              <a:t>神將愛子賜</a:t>
            </a:r>
            <a:r>
              <a:rPr lang="zh-TW" altLang="en-US" sz="4000" b="1" dirty="0" smtClean="0">
                <a:solidFill>
                  <a:prstClr val="black"/>
                </a:solidFill>
              </a:rPr>
              <a:t>下</a:t>
            </a:r>
            <a:endParaRPr lang="zh-TW" altLang="en-US" sz="4000" b="1" dirty="0">
              <a:solidFill>
                <a:prstClr val="black"/>
              </a:solidFill>
            </a:endParaRPr>
          </a:p>
          <a:p>
            <a:pPr marL="0" indent="0">
              <a:buFont typeface="Arial" pitchFamily="34" charset="0"/>
              <a:buNone/>
            </a:pPr>
            <a:r>
              <a:rPr lang="zh-TW" altLang="en-US" sz="4000" b="1" dirty="0">
                <a:solidFill>
                  <a:prstClr val="black"/>
                </a:solidFill>
              </a:rPr>
              <a:t>你要向主感恩事</a:t>
            </a:r>
            <a:r>
              <a:rPr lang="zh-TW" altLang="en-US" sz="4000" b="1" dirty="0" smtClean="0">
                <a:solidFill>
                  <a:prstClr val="black"/>
                </a:solidFill>
              </a:rPr>
              <a:t>奉</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將</a:t>
            </a:r>
            <a:r>
              <a:rPr lang="zh-TW" altLang="en-US" sz="4000" b="1" dirty="0">
                <a:solidFill>
                  <a:prstClr val="black"/>
                </a:solidFill>
              </a:rPr>
              <a:t>最好奉獻與</a:t>
            </a:r>
            <a:r>
              <a:rPr lang="zh-TW" altLang="en-US" sz="4000" b="1" dirty="0" smtClean="0">
                <a:solidFill>
                  <a:prstClr val="black"/>
                </a:solidFill>
              </a:rPr>
              <a:t>祂</a:t>
            </a:r>
            <a:endParaRPr lang="zh-TW" altLang="en-US" sz="4000" b="1" dirty="0">
              <a:solidFill>
                <a:prstClr val="black"/>
              </a:solidFill>
            </a:endParaRPr>
          </a:p>
          <a:p>
            <a:pPr marL="0" indent="0">
              <a:buFont typeface="Arial" pitchFamily="34" charset="0"/>
              <a:buNone/>
            </a:pPr>
            <a:r>
              <a:rPr lang="zh-TW" altLang="en-US" sz="4000" b="1" dirty="0">
                <a:solidFill>
                  <a:prstClr val="black"/>
                </a:solidFill>
              </a:rPr>
              <a:t>　</a:t>
            </a:r>
          </a:p>
        </p:txBody>
      </p:sp>
    </p:spTree>
    <p:extLst>
      <p:ext uri="{BB962C8B-B14F-4D97-AF65-F5344CB8AC3E}">
        <p14:creationId xmlns:p14="http://schemas.microsoft.com/office/powerpoint/2010/main" val="196257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91588" y="726223"/>
            <a:ext cx="4609012"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sz="3200" b="1" dirty="0">
                <a:solidFill>
                  <a:prstClr val="black"/>
                </a:solidFill>
                <a:latin typeface="Arial" panose="020B0604020202020204" pitchFamily="34" charset="0"/>
                <a:cs typeface="Arial" panose="020B0604020202020204" pitchFamily="34" charset="0"/>
              </a:rPr>
              <a:t>Give of your best to the Master;</a:t>
            </a:r>
          </a:p>
          <a:p>
            <a:pPr marL="0" indent="0">
              <a:buFont typeface="Arial" pitchFamily="34" charset="0"/>
              <a:buNone/>
            </a:pPr>
            <a:r>
              <a:rPr lang="en-US" sz="3200" b="1" dirty="0">
                <a:solidFill>
                  <a:prstClr val="black"/>
                </a:solidFill>
                <a:latin typeface="Arial" panose="020B0604020202020204" pitchFamily="34" charset="0"/>
                <a:cs typeface="Arial" panose="020B0604020202020204" pitchFamily="34" charset="0"/>
              </a:rPr>
              <a:t>Give of the strength of your youth</a:t>
            </a:r>
            <a:r>
              <a:rPr lang="en-US" sz="3200" b="1" dirty="0" smtClean="0">
                <a:solidFill>
                  <a:prstClr val="black"/>
                </a:solidFill>
                <a:latin typeface="Arial" panose="020B0604020202020204" pitchFamily="34" charset="0"/>
                <a:cs typeface="Arial" panose="020B0604020202020204" pitchFamily="34" charset="0"/>
              </a:rPr>
              <a:t>;</a:t>
            </a:r>
          </a:p>
          <a:p>
            <a:pPr marL="0" indent="0">
              <a:buFont typeface="Arial" pitchFamily="34" charset="0"/>
              <a:buNone/>
            </a:pPr>
            <a:endParaRPr lang="en-US" sz="3200" b="1" dirty="0">
              <a:solidFill>
                <a:prstClr val="black"/>
              </a:solidFill>
              <a:latin typeface="Arial" panose="020B0604020202020204" pitchFamily="34" charset="0"/>
              <a:cs typeface="Arial" panose="020B0604020202020204" pitchFamily="34" charset="0"/>
            </a:endParaRPr>
          </a:p>
          <a:p>
            <a:pPr marL="0" indent="0">
              <a:buFont typeface="Arial" pitchFamily="34" charset="0"/>
              <a:buNone/>
            </a:pPr>
            <a:r>
              <a:rPr lang="en-US" sz="3200" b="1" dirty="0" smtClean="0">
                <a:solidFill>
                  <a:prstClr val="black"/>
                </a:solidFill>
                <a:latin typeface="Arial" panose="020B0604020202020204" pitchFamily="34" charset="0"/>
                <a:cs typeface="Arial" panose="020B0604020202020204" pitchFamily="34" charset="0"/>
              </a:rPr>
              <a:t>Clad in salvation’s full armor</a:t>
            </a:r>
          </a:p>
          <a:p>
            <a:pPr marL="0" indent="0">
              <a:buFont typeface="Arial" pitchFamily="34" charset="0"/>
              <a:buNone/>
            </a:pPr>
            <a:r>
              <a:rPr lang="en-US" sz="3200" b="1" dirty="0" smtClean="0">
                <a:solidFill>
                  <a:prstClr val="black"/>
                </a:solidFill>
                <a:latin typeface="Arial" panose="020B0604020202020204" pitchFamily="34" charset="0"/>
                <a:cs typeface="Arial" panose="020B0604020202020204" pitchFamily="34" charset="0"/>
              </a:rPr>
              <a:t>Join in the battle for truth.</a:t>
            </a:r>
            <a:endParaRPr lang="en-US" sz="3200" b="1" dirty="0">
              <a:solidFill>
                <a:prstClr val="black"/>
              </a:solidFill>
              <a:latin typeface="Arial" panose="020B0604020202020204" pitchFamily="34" charset="0"/>
              <a:cs typeface="Arial" panose="020B0604020202020204" pitchFamily="34" charset="0"/>
            </a:endParaRPr>
          </a:p>
        </p:txBody>
      </p:sp>
      <p:sp>
        <p:nvSpPr>
          <p:cNvPr id="7" name="Content Placeholder 7"/>
          <p:cNvSpPr txBox="1">
            <a:spLocks/>
          </p:cNvSpPr>
          <p:nvPr/>
        </p:nvSpPr>
        <p:spPr>
          <a:xfrm>
            <a:off x="4763588" y="735853"/>
            <a:ext cx="4380412" cy="409313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zh-TW" altLang="en-US" sz="4000" b="1" dirty="0" smtClean="0">
                <a:solidFill>
                  <a:prstClr val="black"/>
                </a:solidFill>
              </a:rPr>
              <a:t>將你最好的獻於主</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獻你年輕的力量</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穿上救恩全副軍裝</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忠心為真理打仗</a:t>
            </a:r>
            <a:r>
              <a:rPr lang="zh-TW" altLang="en-US" sz="4000" b="1" dirty="0" smtClean="0">
                <a:solidFill>
                  <a:prstClr val="black">
                    <a:lumMod val="50000"/>
                    <a:lumOff val="50000"/>
                  </a:prstClr>
                </a:solidFill>
              </a:rPr>
              <a:t>。</a:t>
            </a:r>
            <a:endParaRPr lang="en-US" sz="4000" b="1" dirty="0">
              <a:solidFill>
                <a:prstClr val="black">
                  <a:lumMod val="50000"/>
                  <a:lumOff val="50000"/>
                </a:prstClr>
              </a:solidFill>
            </a:endParaRPr>
          </a:p>
        </p:txBody>
      </p:sp>
    </p:spTree>
    <p:extLst>
      <p:ext uri="{BB962C8B-B14F-4D97-AF65-F5344CB8AC3E}">
        <p14:creationId xmlns:p14="http://schemas.microsoft.com/office/powerpoint/2010/main" val="2710204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91588" y="542251"/>
            <a:ext cx="4535156" cy="621024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Give of your best to the Master;</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Naught else is worthy His love;</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He gave Himself for your ransom,</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Gave up His glory above.</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Laid down His life without murmur,</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You from sin’s ruin to save;</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Give Him your heart’s adoration;</a:t>
            </a:r>
          </a:p>
          <a:p>
            <a:pPr marL="0" indent="0">
              <a:buFont typeface="Arial" pitchFamily="34" charset="0"/>
              <a:buNone/>
            </a:pPr>
            <a:r>
              <a:rPr lang="en-US" sz="2800" b="1" dirty="0">
                <a:solidFill>
                  <a:prstClr val="black"/>
                </a:solidFill>
                <a:latin typeface="Arial Narrow" panose="020B0606020202030204" pitchFamily="34" charset="0"/>
                <a:cs typeface="Arial" panose="020B0604020202020204" pitchFamily="34" charset="0"/>
              </a:rPr>
              <a:t>Give Him the best that you have.</a:t>
            </a:r>
          </a:p>
        </p:txBody>
      </p:sp>
      <p:sp>
        <p:nvSpPr>
          <p:cNvPr id="7" name="Content Placeholder 7"/>
          <p:cNvSpPr txBox="1">
            <a:spLocks/>
          </p:cNvSpPr>
          <p:nvPr/>
        </p:nvSpPr>
        <p:spPr>
          <a:xfrm>
            <a:off x="4726744" y="542252"/>
            <a:ext cx="4417256"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zh-TW" altLang="en-US" sz="4000" b="1" dirty="0">
                <a:solidFill>
                  <a:prstClr val="black"/>
                </a:solidFill>
              </a:rPr>
              <a:t>將你最好的獻於</a:t>
            </a:r>
            <a:r>
              <a:rPr lang="zh-TW" altLang="en-US" sz="4000" b="1" dirty="0" smtClean="0">
                <a:solidFill>
                  <a:prstClr val="black"/>
                </a:solidFill>
              </a:rPr>
              <a:t>主</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主</a:t>
            </a:r>
            <a:r>
              <a:rPr lang="zh-TW" altLang="en-US" sz="4000" b="1" dirty="0">
                <a:solidFill>
                  <a:prstClr val="black"/>
                </a:solidFill>
              </a:rPr>
              <a:t>愛偉大無可</a:t>
            </a:r>
            <a:r>
              <a:rPr lang="zh-TW" altLang="en-US" sz="4000" b="1" dirty="0" smtClean="0">
                <a:solidFill>
                  <a:prstClr val="black"/>
                </a:solidFill>
              </a:rPr>
              <a:t>比</a:t>
            </a:r>
            <a:endParaRPr lang="zh-TW" altLang="en-US" sz="4000" b="1" dirty="0">
              <a:solidFill>
                <a:prstClr val="black"/>
              </a:solidFill>
            </a:endParaRPr>
          </a:p>
          <a:p>
            <a:pPr marL="0" indent="0">
              <a:buFont typeface="Arial" pitchFamily="34" charset="0"/>
              <a:buNone/>
            </a:pPr>
            <a:r>
              <a:rPr lang="zh-TW" altLang="en-US" sz="4000" b="1" dirty="0">
                <a:solidFill>
                  <a:prstClr val="black"/>
                </a:solidFill>
              </a:rPr>
              <a:t>祂將自己做你贖</a:t>
            </a:r>
            <a:r>
              <a:rPr lang="zh-TW" altLang="en-US" sz="4000" b="1" dirty="0" smtClean="0">
                <a:solidFill>
                  <a:prstClr val="black"/>
                </a:solidFill>
              </a:rPr>
              <a:t>價</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天</a:t>
            </a:r>
            <a:r>
              <a:rPr lang="zh-TW" altLang="en-US" sz="4000" b="1" dirty="0">
                <a:solidFill>
                  <a:prstClr val="black"/>
                </a:solidFill>
              </a:rPr>
              <a:t>上榮耀賞賜</a:t>
            </a:r>
            <a:r>
              <a:rPr lang="zh-TW" altLang="en-US" sz="4000" b="1" dirty="0" smtClean="0">
                <a:solidFill>
                  <a:prstClr val="black"/>
                </a:solidFill>
              </a:rPr>
              <a:t>你</a:t>
            </a:r>
            <a:endParaRPr lang="zh-TW" altLang="en-US" sz="4000" b="1" dirty="0">
              <a:solidFill>
                <a:prstClr val="black"/>
              </a:solidFill>
            </a:endParaRPr>
          </a:p>
          <a:p>
            <a:pPr marL="0" indent="0">
              <a:buFont typeface="Arial" pitchFamily="34" charset="0"/>
              <a:buNone/>
            </a:pPr>
            <a:r>
              <a:rPr lang="zh-TW" altLang="en-US" sz="4000" b="1" dirty="0">
                <a:solidFill>
                  <a:prstClr val="black"/>
                </a:solidFill>
              </a:rPr>
              <a:t>祂捨生命毫無怨</a:t>
            </a:r>
            <a:r>
              <a:rPr lang="zh-TW" altLang="en-US" sz="4000" b="1" dirty="0" smtClean="0">
                <a:solidFill>
                  <a:prstClr val="black"/>
                </a:solidFill>
              </a:rPr>
              <a:t>言</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救</a:t>
            </a:r>
            <a:r>
              <a:rPr lang="zh-TW" altLang="en-US" sz="4000" b="1" dirty="0">
                <a:solidFill>
                  <a:prstClr val="black"/>
                </a:solidFill>
              </a:rPr>
              <a:t>你脫罪把血</a:t>
            </a:r>
            <a:r>
              <a:rPr lang="zh-TW" altLang="en-US" sz="4000" b="1" dirty="0" smtClean="0">
                <a:solidFill>
                  <a:prstClr val="black"/>
                </a:solidFill>
              </a:rPr>
              <a:t>洒</a:t>
            </a:r>
            <a:endParaRPr lang="zh-TW" altLang="en-US" sz="4000" b="1" dirty="0">
              <a:solidFill>
                <a:prstClr val="black"/>
              </a:solidFill>
            </a:endParaRPr>
          </a:p>
          <a:p>
            <a:pPr marL="0" indent="0">
              <a:buFont typeface="Arial" pitchFamily="34" charset="0"/>
              <a:buNone/>
            </a:pPr>
            <a:r>
              <a:rPr lang="zh-TW" altLang="en-US" sz="4000" b="1" dirty="0">
                <a:solidFill>
                  <a:prstClr val="black"/>
                </a:solidFill>
              </a:rPr>
              <a:t>你要熱心敬虔愛</a:t>
            </a:r>
            <a:r>
              <a:rPr lang="zh-TW" altLang="en-US" sz="4000" b="1" dirty="0" smtClean="0">
                <a:solidFill>
                  <a:prstClr val="black"/>
                </a:solidFill>
              </a:rPr>
              <a:t>主</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將</a:t>
            </a:r>
            <a:r>
              <a:rPr lang="zh-TW" altLang="en-US" sz="4000" b="1" dirty="0">
                <a:solidFill>
                  <a:prstClr val="black"/>
                </a:solidFill>
              </a:rPr>
              <a:t>最好奉獻與祂。</a:t>
            </a:r>
          </a:p>
          <a:p>
            <a:pPr marL="0" indent="0">
              <a:buFont typeface="Arial" pitchFamily="34" charset="0"/>
              <a:buNone/>
            </a:pPr>
            <a:r>
              <a:rPr lang="zh-TW" altLang="en-US" sz="4000" b="1" dirty="0">
                <a:solidFill>
                  <a:prstClr val="black"/>
                </a:solidFill>
              </a:rPr>
              <a:t>　</a:t>
            </a:r>
          </a:p>
        </p:txBody>
      </p:sp>
    </p:spTree>
    <p:extLst>
      <p:ext uri="{BB962C8B-B14F-4D97-AF65-F5344CB8AC3E}">
        <p14:creationId xmlns:p14="http://schemas.microsoft.com/office/powerpoint/2010/main" val="2521453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91588" y="726223"/>
            <a:ext cx="4609012" cy="472408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sz="3200" b="1" dirty="0">
                <a:solidFill>
                  <a:prstClr val="black"/>
                </a:solidFill>
                <a:latin typeface="Arial" panose="020B0604020202020204" pitchFamily="34" charset="0"/>
                <a:cs typeface="Arial" panose="020B0604020202020204" pitchFamily="34" charset="0"/>
              </a:rPr>
              <a:t>Give of your best to the Master;</a:t>
            </a:r>
          </a:p>
          <a:p>
            <a:pPr marL="0" indent="0">
              <a:buFont typeface="Arial" pitchFamily="34" charset="0"/>
              <a:buNone/>
            </a:pPr>
            <a:r>
              <a:rPr lang="en-US" sz="3200" b="1" dirty="0">
                <a:solidFill>
                  <a:prstClr val="black"/>
                </a:solidFill>
                <a:latin typeface="Arial" panose="020B0604020202020204" pitchFamily="34" charset="0"/>
                <a:cs typeface="Arial" panose="020B0604020202020204" pitchFamily="34" charset="0"/>
              </a:rPr>
              <a:t>Give of the strength of your youth</a:t>
            </a:r>
            <a:r>
              <a:rPr lang="en-US" sz="3200" b="1" dirty="0" smtClean="0">
                <a:solidFill>
                  <a:prstClr val="black"/>
                </a:solidFill>
                <a:latin typeface="Arial" panose="020B0604020202020204" pitchFamily="34" charset="0"/>
                <a:cs typeface="Arial" panose="020B0604020202020204" pitchFamily="34" charset="0"/>
              </a:rPr>
              <a:t>;</a:t>
            </a:r>
          </a:p>
          <a:p>
            <a:pPr marL="0" indent="0">
              <a:buFont typeface="Arial" pitchFamily="34" charset="0"/>
              <a:buNone/>
            </a:pPr>
            <a:endParaRPr lang="en-US" sz="3200" b="1" dirty="0">
              <a:solidFill>
                <a:prstClr val="black"/>
              </a:solidFill>
              <a:latin typeface="Arial" panose="020B0604020202020204" pitchFamily="34" charset="0"/>
              <a:cs typeface="Arial" panose="020B0604020202020204" pitchFamily="34" charset="0"/>
            </a:endParaRPr>
          </a:p>
          <a:p>
            <a:pPr marL="0" indent="0">
              <a:buFont typeface="Arial" pitchFamily="34" charset="0"/>
              <a:buNone/>
            </a:pPr>
            <a:r>
              <a:rPr lang="en-US" sz="3200" b="1" dirty="0" smtClean="0">
                <a:solidFill>
                  <a:prstClr val="black"/>
                </a:solidFill>
                <a:latin typeface="Arial" panose="020B0604020202020204" pitchFamily="34" charset="0"/>
                <a:cs typeface="Arial" panose="020B0604020202020204" pitchFamily="34" charset="0"/>
              </a:rPr>
              <a:t>Clad in salvation’s full armor</a:t>
            </a:r>
          </a:p>
          <a:p>
            <a:pPr marL="0" indent="0">
              <a:buFont typeface="Arial" pitchFamily="34" charset="0"/>
              <a:buNone/>
            </a:pPr>
            <a:r>
              <a:rPr lang="en-US" sz="3200" b="1" dirty="0" smtClean="0">
                <a:solidFill>
                  <a:prstClr val="black"/>
                </a:solidFill>
                <a:latin typeface="Arial" panose="020B0604020202020204" pitchFamily="34" charset="0"/>
                <a:cs typeface="Arial" panose="020B0604020202020204" pitchFamily="34" charset="0"/>
              </a:rPr>
              <a:t>Join in the battle for truth.</a:t>
            </a:r>
            <a:endParaRPr lang="en-US" sz="3200" b="1" dirty="0">
              <a:solidFill>
                <a:prstClr val="black"/>
              </a:solidFill>
              <a:latin typeface="Arial" panose="020B0604020202020204" pitchFamily="34" charset="0"/>
              <a:cs typeface="Arial" panose="020B0604020202020204" pitchFamily="34" charset="0"/>
            </a:endParaRPr>
          </a:p>
        </p:txBody>
      </p:sp>
      <p:sp>
        <p:nvSpPr>
          <p:cNvPr id="7" name="Content Placeholder 7"/>
          <p:cNvSpPr txBox="1">
            <a:spLocks/>
          </p:cNvSpPr>
          <p:nvPr/>
        </p:nvSpPr>
        <p:spPr>
          <a:xfrm>
            <a:off x="4763588" y="735853"/>
            <a:ext cx="4380412" cy="409313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zh-TW" altLang="en-US" sz="4000" b="1" dirty="0" smtClean="0">
                <a:solidFill>
                  <a:prstClr val="black"/>
                </a:solidFill>
              </a:rPr>
              <a:t>將你最好的獻於主</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獻你年輕的力量</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穿上救恩全副軍裝</a:t>
            </a:r>
            <a:endParaRPr lang="en-US" altLang="zh-TW" sz="4000" b="1" dirty="0" smtClean="0">
              <a:solidFill>
                <a:prstClr val="black"/>
              </a:solidFill>
            </a:endParaRPr>
          </a:p>
          <a:p>
            <a:pPr marL="0" indent="0">
              <a:buFont typeface="Arial" pitchFamily="34" charset="0"/>
              <a:buNone/>
            </a:pPr>
            <a:r>
              <a:rPr lang="zh-TW" altLang="en-US" sz="4000" b="1" dirty="0" smtClean="0">
                <a:solidFill>
                  <a:prstClr val="black"/>
                </a:solidFill>
              </a:rPr>
              <a:t>忠心為真理打仗</a:t>
            </a:r>
            <a:r>
              <a:rPr lang="zh-TW" altLang="en-US" sz="4000" b="1" dirty="0" smtClean="0">
                <a:solidFill>
                  <a:prstClr val="black">
                    <a:lumMod val="50000"/>
                    <a:lumOff val="50000"/>
                  </a:prstClr>
                </a:solidFill>
              </a:rPr>
              <a:t>。</a:t>
            </a:r>
            <a:endParaRPr lang="en-US" sz="4000" b="1" dirty="0">
              <a:solidFill>
                <a:prstClr val="black">
                  <a:lumMod val="50000"/>
                  <a:lumOff val="50000"/>
                </a:prstClr>
              </a:solidFill>
            </a:endParaRPr>
          </a:p>
        </p:txBody>
      </p:sp>
    </p:spTree>
    <p:extLst>
      <p:ext uri="{BB962C8B-B14F-4D97-AF65-F5344CB8AC3E}">
        <p14:creationId xmlns:p14="http://schemas.microsoft.com/office/powerpoint/2010/main" val="20522495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0.xml><?xml version="1.0" encoding="utf-8"?>
<a:theme xmlns:a="http://schemas.openxmlformats.org/drawingml/2006/main" name="9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1.xml><?xml version="1.0" encoding="utf-8"?>
<a:theme xmlns:a="http://schemas.openxmlformats.org/drawingml/2006/main" name="10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2.xml><?xml version="1.0" encoding="utf-8"?>
<a:theme xmlns:a="http://schemas.openxmlformats.org/drawingml/2006/main" name="1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3.xml><?xml version="1.0" encoding="utf-8"?>
<a:theme xmlns:a="http://schemas.openxmlformats.org/drawingml/2006/main" name="1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3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4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5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6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7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9.xml><?xml version="1.0" encoding="utf-8"?>
<a:theme xmlns:a="http://schemas.openxmlformats.org/drawingml/2006/main" name="8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1200</TotalTime>
  <Words>3673</Words>
  <Application>Microsoft Office PowerPoint</Application>
  <PresentationFormat>On-screen Show (4:3)</PresentationFormat>
  <Paragraphs>274</Paragraphs>
  <Slides>46</Slides>
  <Notes>2</Notes>
  <HiddenSlides>2</HiddenSlides>
  <MMClips>0</MMClips>
  <ScaleCrop>false</ScaleCrop>
  <HeadingPairs>
    <vt:vector size="6" baseType="variant">
      <vt:variant>
        <vt:lpstr>Fonts Used</vt:lpstr>
      </vt:variant>
      <vt:variant>
        <vt:i4>15</vt:i4>
      </vt:variant>
      <vt:variant>
        <vt:lpstr>Theme</vt:lpstr>
      </vt:variant>
      <vt:variant>
        <vt:i4>13</vt:i4>
      </vt:variant>
      <vt:variant>
        <vt:lpstr>Slide Titles</vt:lpstr>
      </vt:variant>
      <vt:variant>
        <vt:i4>46</vt:i4>
      </vt:variant>
    </vt:vector>
  </HeadingPairs>
  <TitlesOfParts>
    <vt:vector size="74" baseType="lpstr">
      <vt:lpstr>Arial Unicode MS</vt:lpstr>
      <vt:lpstr>微軟正黑體</vt:lpstr>
      <vt:lpstr>微软雅黑</vt:lpstr>
      <vt:lpstr>Microsoft YaHei (Headings)</vt:lpstr>
      <vt:lpstr>PMingLiU</vt:lpstr>
      <vt:lpstr>PMingLiU</vt:lpstr>
      <vt:lpstr>宋体</vt:lpstr>
      <vt:lpstr>宋体</vt:lpstr>
      <vt:lpstr>Arial</vt:lpstr>
      <vt:lpstr>Arial Narrow</vt:lpstr>
      <vt:lpstr>Calibri</vt:lpstr>
      <vt:lpstr>Century Gothic</vt:lpstr>
      <vt:lpstr>Courier New</vt:lpstr>
      <vt:lpstr>Palatino Linotype</vt:lpstr>
      <vt:lpstr>Times</vt:lpstr>
      <vt:lpstr>Executive</vt:lpstr>
      <vt:lpstr>1_Executive</vt:lpstr>
      <vt:lpstr>2_Executive</vt:lpstr>
      <vt:lpstr>3_Executive</vt:lpstr>
      <vt:lpstr>4_Executive</vt:lpstr>
      <vt:lpstr>5_Executive</vt:lpstr>
      <vt:lpstr>6_Executive</vt:lpstr>
      <vt:lpstr>7_Executive</vt:lpstr>
      <vt:lpstr>8_Executive</vt:lpstr>
      <vt:lpstr>9_Executive</vt:lpstr>
      <vt:lpstr>10_Executive</vt:lpstr>
      <vt:lpstr>11_Executive</vt:lpstr>
      <vt:lpstr>12_Executive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Invocation 禱告</vt:lpstr>
      <vt:lpstr>PowerPoint Presentation</vt:lpstr>
      <vt:lpstr>PowerPoint Presentation</vt:lpstr>
      <vt:lpstr>PowerPoint Presentation</vt:lpstr>
      <vt:lpstr>PowerPoint Presentation</vt:lpstr>
      <vt:lpstr>Minister Examination Report 傳道考察報告 1/2</vt:lpstr>
      <vt:lpstr>Minister Examination Report 傳道考察報告 2/2</vt:lpstr>
      <vt:lpstr>Missionary Examination Report  差傳考察報告 1/2</vt:lpstr>
      <vt:lpstr>Missionary Examination Report  差傳考察報告 2/2</vt:lpstr>
      <vt:lpstr>ORDINATION 按立儀式</vt:lpstr>
      <vt:lpstr>SENDING 差派儀式</vt:lpstr>
      <vt:lpstr>Charge to the Candidate  訓勉新傳道宣教士</vt:lpstr>
      <vt:lpstr>On Being an Example of  Servant of God (1/8)</vt:lpstr>
      <vt:lpstr>On Being an Example of  Servant of God (2/8)</vt:lpstr>
      <vt:lpstr>On Being an Example of  Servant of God (3/8)</vt:lpstr>
      <vt:lpstr>On Being an Example of  Servant of God (4/8)</vt:lpstr>
      <vt:lpstr>On Being an Example of  Servant of God (5/8)</vt:lpstr>
      <vt:lpstr>On Being an Example of  Servant of God (6/8)</vt:lpstr>
      <vt:lpstr>On Being an Example of  Servant of God (7/8)</vt:lpstr>
      <vt:lpstr>On Being an Example of  Servant of God (8/8)</vt:lpstr>
      <vt:lpstr>Response by the Candidate  回應及述志</vt:lpstr>
      <vt:lpstr>回應及述志 (1/6)</vt:lpstr>
      <vt:lpstr>回應及述志 (2/6)</vt:lpstr>
      <vt:lpstr>回應及述志 (3/6)</vt:lpstr>
      <vt:lpstr>回應及述志 (4/6)</vt:lpstr>
      <vt:lpstr>回應及述志 (5/6)</vt:lpstr>
      <vt:lpstr>回應及述志 (6/6)</vt:lpstr>
      <vt:lpstr>Presentation of Certificates  頒發傳道證書和宣教士證書</vt:lpstr>
      <vt:lpstr>Presentation of Souvenir Gift  贈送紀念品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Benediction  祝禱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Emily Chao’</dc:title>
  <dc:creator>Andy Zhou</dc:creator>
  <cp:lastModifiedBy>Mandarin</cp:lastModifiedBy>
  <cp:revision>58</cp:revision>
  <dcterms:created xsi:type="dcterms:W3CDTF">2016-12-17T20:32:18Z</dcterms:created>
  <dcterms:modified xsi:type="dcterms:W3CDTF">2017-01-08T17:22:43Z</dcterms:modified>
</cp:coreProperties>
</file>